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76" r:id="rId3"/>
    <p:sldId id="274" r:id="rId4"/>
    <p:sldId id="269" r:id="rId5"/>
    <p:sldId id="270" r:id="rId6"/>
    <p:sldId id="271" r:id="rId7"/>
    <p:sldId id="272" r:id="rId8"/>
    <p:sldId id="268" r:id="rId9"/>
    <p:sldId id="273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99AD"/>
    <a:srgbClr val="8197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DB2245-9BAE-B9EA-64B8-7E52CF669938}" v="134" dt="2024-06-17T10:31:55.790"/>
    <p1510:client id="{F314AF8F-F86B-4DCE-8DBD-CCAD8D045BE3}" v="21" dt="2024-06-16T18:58:32.8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8" autoAdjust="0"/>
    <p:restoredTop sz="96523" autoAdjust="0"/>
  </p:normalViewPr>
  <p:slideViewPr>
    <p:cSldViewPr snapToGrid="0" showGuides="1">
      <p:cViewPr varScale="1">
        <p:scale>
          <a:sx n="81" d="100"/>
          <a:sy n="81" d="100"/>
        </p:scale>
        <p:origin x="924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8457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09" d="100"/>
          <a:sy n="109" d="100"/>
        </p:scale>
        <p:origin x="4359" y="3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99601E-DAEE-B942-DF28-7911687E0D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 dirty="0">
              <a:latin typeface="Franklin Gothic Book" panose="020B05030201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7E2702-E402-737B-FB6D-F5E0601D44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69388F-B5E8-4033-898A-A215D73BC6D5}" type="datetimeFigureOut">
              <a:rPr lang="nb-NO" smtClean="0">
                <a:latin typeface="Franklin Gothic Book" panose="020B0503020102020204" pitchFamily="34" charset="0"/>
              </a:rPr>
              <a:t>19.06.2024</a:t>
            </a:fld>
            <a:endParaRPr lang="nb-NO" dirty="0">
              <a:latin typeface="Franklin Gothic Book" panose="020B05030201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0E824-3917-35B2-EB22-9CE80BF8322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 dirty="0">
              <a:latin typeface="Franklin Gothic Book" panose="020B0503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EDA7C0-B47E-4FD2-A722-94D197065D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F30F3C-A09F-4CD7-8449-3F8CD24E513F}" type="slidenum">
              <a:rPr lang="nb-NO" smtClean="0">
                <a:latin typeface="Franklin Gothic Book" panose="020B0503020102020204" pitchFamily="34" charset="0"/>
              </a:rPr>
              <a:t>‹#›</a:t>
            </a:fld>
            <a:endParaRPr lang="nb-NO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8867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Franklin Gothic Book" panose="020B0503020102020204" pitchFamily="34" charset="0"/>
              </a:defRPr>
            </a:lvl1pPr>
          </a:lstStyle>
          <a:p>
            <a:endParaRPr lang="nb-NO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Franklin Gothic Book" panose="020B0503020102020204" pitchFamily="34" charset="0"/>
              </a:defRPr>
            </a:lvl1pPr>
          </a:lstStyle>
          <a:p>
            <a:fld id="{183CA953-AD3E-4866-AC18-A42039625819}" type="datetimeFigureOut">
              <a:rPr lang="nb-NO" noProof="0" smtClean="0"/>
              <a:pPr/>
              <a:t>19.06.2024</a:t>
            </a:fld>
            <a:endParaRPr lang="nb-NO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Franklin Gothic Book" panose="020B0503020102020204" pitchFamily="34" charset="0"/>
              </a:defRPr>
            </a:lvl1pPr>
          </a:lstStyle>
          <a:p>
            <a:endParaRPr lang="nb-NO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Franklin Gothic Book" panose="020B0503020102020204" pitchFamily="34" charset="0"/>
              </a:defRPr>
            </a:lvl1pPr>
          </a:lstStyle>
          <a:p>
            <a:fld id="{73286B00-846A-4622-A832-B9D45D2F2093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443911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286B00-846A-4622-A832-B9D45D2F2093}" type="slidenum">
              <a:rPr lang="nb-NO" noProof="0" smtClean="0"/>
              <a:pPr/>
              <a:t>2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817175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Streiken er avsluttet, men hva Rikslønnsnemda vedtar blir tidligst klart i oktober. Vi ønsker å invitere alle tillitsvalgte i stat til en briefing om streiken og veien videre. På den måten står litt tryggere i rollen som tillitsvalgt når medlemmene har spørsmål.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286B00-846A-4622-A832-B9D45D2F2093}" type="slidenum">
              <a:rPr lang="nb-NO" noProof="0" smtClean="0"/>
              <a:pPr/>
              <a:t>3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56451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KBU-S – utvalg som forbereder beredskapsarbeidet i Akademikerne – holdt på siden i høst med forslaget til uttaket, som så ble vedtatt av forhandlingsutvalget – Akademikerne-Stat.</a:t>
            </a:r>
          </a:p>
          <a:p>
            <a:r>
              <a:rPr lang="nb-NO" dirty="0"/>
              <a:t>Vi opplever at det har vært et godt uttak i år – rød tråd mellom budskapet og uttaket. </a:t>
            </a:r>
          </a:p>
          <a:p>
            <a:r>
              <a:rPr lang="nb-NO" dirty="0"/>
              <a:t>Budskapet – vise hvor viktige jurister og Akademikere er i statlig sektor, nødvendigheten av en sterk offentlig sektor, beholde vår egen avtale.</a:t>
            </a:r>
          </a:p>
          <a:p>
            <a:r>
              <a:rPr lang="nb-NO" dirty="0"/>
              <a:t>Uttaket – for første gang på veldig lenge var det tatt ut mange departementer – eks. </a:t>
            </a:r>
            <a:r>
              <a:rPr lang="nb-NO" dirty="0" err="1"/>
              <a:t>Finansdep</a:t>
            </a:r>
            <a:r>
              <a:rPr lang="nb-NO" dirty="0"/>
              <a:t>. Og Arbeids- og </a:t>
            </a:r>
            <a:r>
              <a:rPr lang="nb-NO" dirty="0" err="1"/>
              <a:t>inkluderingsdep</a:t>
            </a:r>
            <a:r>
              <a:rPr lang="nb-NO" dirty="0"/>
              <a:t> – skapte overskrifter og «lammet» for eks arbeidet med statsbudsjettet</a:t>
            </a:r>
          </a:p>
          <a:p>
            <a:r>
              <a:rPr lang="nb-NO" dirty="0"/>
              <a:t>LO begynte allerede i vinter å hevde i mediene at dette oppgjøret burde dreie seg om at staten kun skal ha en tariffavtale. Akademikerne v/Kari Nordli Tønnessen i spissen, ble dermed «tvunget» til å svare ut – og svaret har vært tydelig og entydig hele veien – Akademikerne godtar ikke at det skal bli kun en avtale igjen – vi sa ifra om at vi ville gå til streik om nødvendig for å beholde vår egen avtale.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286B00-846A-4622-A832-B9D45D2F2093}" type="slidenum">
              <a:rPr lang="nb-NO" noProof="0" smtClean="0"/>
              <a:pPr/>
              <a:t>4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4004174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Rikslønnsnemnda</a:t>
            </a:r>
          </a:p>
          <a:p>
            <a:r>
              <a:rPr lang="nb-NO" dirty="0"/>
              <a:t>Rikslønnsnemnda settes med tre nøytrale medlemmer og en representant fra hver av partene. I tillegg sitter det en rådgivende representant for arbeidsgiver og en for arbeidstaker. Representanter fra arbeidstaker er, som dere sikkert har fått med dere, er for tiden representant fra LO-stat.</a:t>
            </a:r>
          </a:p>
          <a:p>
            <a:r>
              <a:rPr lang="nb-NO" dirty="0" err="1"/>
              <a:t>Unio</a:t>
            </a:r>
            <a:r>
              <a:rPr lang="nb-NO" dirty="0"/>
              <a:t> og Akademikerne har hatt hver sin streik – og vil ha hver sin nemndsbehandling. Vi streiket sammen med </a:t>
            </a:r>
            <a:r>
              <a:rPr lang="nb-NO" dirty="0" err="1"/>
              <a:t>Unio</a:t>
            </a:r>
            <a:r>
              <a:rPr lang="nb-NO" dirty="0"/>
              <a:t> fordi budskapene våre var så like, men teknisk sett to streiker fordi både </a:t>
            </a:r>
            <a:r>
              <a:rPr lang="nb-NO" dirty="0" err="1"/>
              <a:t>Unio</a:t>
            </a:r>
            <a:r>
              <a:rPr lang="nb-NO" dirty="0"/>
              <a:t> og Akademikerne er selvstendige avtaleparter med hver sin likelydende avtale. Derfor kunne </a:t>
            </a:r>
            <a:r>
              <a:rPr lang="nb-NO" dirty="0" err="1"/>
              <a:t>Unio</a:t>
            </a:r>
            <a:r>
              <a:rPr lang="nb-NO" dirty="0"/>
              <a:t> streike videre etter at Akademikerne var tatt i tvungen lønnsnemd av staten.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286B00-846A-4622-A832-B9D45D2F2093}" type="slidenum">
              <a:rPr lang="nb-NO" noProof="0" smtClean="0"/>
              <a:pPr/>
              <a:t>5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57422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ACBB23-7768-F95A-A56E-306A06F53B76}"/>
              </a:ext>
            </a:extLst>
          </p:cNvPr>
          <p:cNvGrpSpPr/>
          <p:nvPr userDrawn="1"/>
        </p:nvGrpSpPr>
        <p:grpSpPr>
          <a:xfrm>
            <a:off x="0" y="4543425"/>
            <a:ext cx="12191999" cy="2314575"/>
            <a:chOff x="0" y="4543425"/>
            <a:chExt cx="12191999" cy="23145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1C85C1-99FD-E2B8-3F45-0C6DBDE7EDE3}"/>
                </a:ext>
              </a:extLst>
            </p:cNvPr>
            <p:cNvSpPr/>
            <p:nvPr userDrawn="1"/>
          </p:nvSpPr>
          <p:spPr>
            <a:xfrm>
              <a:off x="0" y="4543425"/>
              <a:ext cx="12191999" cy="2236193"/>
            </a:xfrm>
            <a:custGeom>
              <a:avLst/>
              <a:gdLst>
                <a:gd name="connsiteX0" fmla="*/ 0 w 12191999"/>
                <a:gd name="connsiteY0" fmla="*/ 0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0 h 2495375"/>
                <a:gd name="connsiteX0" fmla="*/ 0 w 12191999"/>
                <a:gd name="connsiteY0" fmla="*/ 0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1742901 h 2495375"/>
                <a:gd name="connsiteX5" fmla="*/ 0 w 12191999"/>
                <a:gd name="connsiteY5" fmla="*/ 0 h 2495375"/>
                <a:gd name="connsiteX0" fmla="*/ 0 w 12191999"/>
                <a:gd name="connsiteY0" fmla="*/ 1742901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1742901 h 249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999" h="2495375">
                  <a:moveTo>
                    <a:pt x="0" y="1742901"/>
                  </a:moveTo>
                  <a:lnTo>
                    <a:pt x="12191999" y="0"/>
                  </a:lnTo>
                  <a:lnTo>
                    <a:pt x="12191999" y="2495375"/>
                  </a:lnTo>
                  <a:lnTo>
                    <a:pt x="0" y="2495375"/>
                  </a:lnTo>
                  <a:lnTo>
                    <a:pt x="0" y="17429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2EB7353-22A8-4A08-E040-FB7A9F81DAE9}"/>
                </a:ext>
              </a:extLst>
            </p:cNvPr>
            <p:cNvSpPr/>
            <p:nvPr userDrawn="1"/>
          </p:nvSpPr>
          <p:spPr>
            <a:xfrm>
              <a:off x="1" y="6450332"/>
              <a:ext cx="12191998" cy="407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B8C2FCC6-7BA6-294E-CE50-8E60F6424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375" y="1341438"/>
            <a:ext cx="9144000" cy="1411512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322D34F-D73E-9361-64EB-01993AD514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375" y="2919891"/>
            <a:ext cx="9144000" cy="606520"/>
          </a:xfrm>
        </p:spPr>
        <p:txBody>
          <a:bodyPr/>
          <a:lstStyle>
            <a:lvl1pPr marL="0" indent="0" algn="l">
              <a:buNone/>
              <a:tabLst>
                <a:tab pos="3495675" algn="l"/>
              </a:tabLst>
              <a:defRPr sz="24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372494E7-7969-F010-FE59-58D8A59908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89382" y="5212205"/>
            <a:ext cx="1343501" cy="116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5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983F-E9EF-A1B6-BBB7-FD51BFC4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08E85-51A1-1147-A9A3-9AF76C75E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73238"/>
            <a:ext cx="3384000" cy="410368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A54ACA-3A2E-6042-BBCF-BC8DD7264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000" y="1773238"/>
            <a:ext cx="3384000" cy="410368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9EE57-FF1E-2A7A-0113-18961104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999AD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547CE-9A2E-1DD8-8C71-2293593F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999AD"/>
                </a:solidFill>
              </a:defRPr>
            </a:lvl1pPr>
          </a:lstStyle>
          <a:p>
            <a:fld id="{F7C990E2-5224-445E-8F80-80766F8F8A2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5DC6A0F-27DC-407C-3932-83B7A9A9067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220625" y="1773238"/>
            <a:ext cx="3384000" cy="410368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7DC155-7255-74A9-0B1F-115CAD5CBF28}"/>
              </a:ext>
            </a:extLst>
          </p:cNvPr>
          <p:cNvSpPr/>
          <p:nvPr userDrawn="1"/>
        </p:nvSpPr>
        <p:spPr>
          <a:xfrm>
            <a:off x="9382384" y="6075616"/>
            <a:ext cx="2222241" cy="6533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C3A7F02-BEFD-6E71-14FB-C69E488BB0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526768" y="6260497"/>
            <a:ext cx="2088529" cy="30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8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774" userDrawn="1">
          <p15:clr>
            <a:srgbClr val="FBAE40"/>
          </p15:clr>
        </p15:guide>
        <p15:guide id="2" pos="2502" userDrawn="1">
          <p15:clr>
            <a:srgbClr val="FBAE40"/>
          </p15:clr>
        </p15:guide>
        <p15:guide id="3" pos="4906" userDrawn="1">
          <p15:clr>
            <a:srgbClr val="FBAE40"/>
          </p15:clr>
        </p15:guide>
        <p15:guide id="4" pos="517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983F-E9EF-A1B6-BBB7-FD51BFC4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08E85-51A1-1147-A9A3-9AF76C75E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2189748"/>
            <a:ext cx="3384000" cy="3687177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A54ACA-3A2E-6042-BBCF-BC8DD7264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000" y="2189748"/>
            <a:ext cx="3384000" cy="3687177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9EE57-FF1E-2A7A-0113-18961104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547CE-9A2E-1DD8-8C71-2293593F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0E2-5224-445E-8F80-80766F8F8A24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EBD87C-ABDB-A1D1-2ECB-BAB153A282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7375" y="1773240"/>
            <a:ext cx="3384000" cy="338970"/>
          </a:xfrm>
        </p:spPr>
        <p:txBody>
          <a:bodyPr/>
          <a:lstStyle>
            <a:lvl1pPr marL="0" indent="0">
              <a:buNone/>
              <a:defRPr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2E26E91-6E47-E5F6-BA81-BD72A4C988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04000" y="1773240"/>
            <a:ext cx="3384000" cy="338970"/>
          </a:xfrm>
        </p:spPr>
        <p:txBody>
          <a:bodyPr/>
          <a:lstStyle>
            <a:lvl1pPr marL="0" indent="0">
              <a:buNone/>
              <a:defRPr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5DC6A0F-27DC-407C-3932-83B7A9A9067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220625" y="2189748"/>
            <a:ext cx="3384000" cy="3687177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A57C1F5-D94F-4E1C-E85E-AA19CAE3DC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220625" y="1773240"/>
            <a:ext cx="3384000" cy="338970"/>
          </a:xfrm>
        </p:spPr>
        <p:txBody>
          <a:bodyPr/>
          <a:lstStyle>
            <a:lvl1pPr marL="0" indent="0">
              <a:buNone/>
              <a:defRPr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55973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774" userDrawn="1">
          <p15:clr>
            <a:srgbClr val="FBAE40"/>
          </p15:clr>
        </p15:guide>
        <p15:guide id="2" pos="2502" userDrawn="1">
          <p15:clr>
            <a:srgbClr val="FBAE40"/>
          </p15:clr>
        </p15:guide>
        <p15:guide id="3" pos="4906" userDrawn="1">
          <p15:clr>
            <a:srgbClr val="FBAE40"/>
          </p15:clr>
        </p15:guide>
        <p15:guide id="4" pos="517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with Subtitle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983F-E9EF-A1B6-BBB7-FD51BFC4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08E85-51A1-1147-A9A3-9AF76C75E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2189748"/>
            <a:ext cx="3384000" cy="368717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A54ACA-3A2E-6042-BBCF-BC8DD7264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000" y="2189748"/>
            <a:ext cx="3384000" cy="368717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9EE57-FF1E-2A7A-0113-18961104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999AD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547CE-9A2E-1DD8-8C71-2293593F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999AD"/>
                </a:solidFill>
              </a:defRPr>
            </a:lvl1pPr>
          </a:lstStyle>
          <a:p>
            <a:fld id="{F7C990E2-5224-445E-8F80-80766F8F8A2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EBD87C-ABDB-A1D1-2ECB-BAB153A282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7375" y="1773240"/>
            <a:ext cx="3384000" cy="3389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2E26E91-6E47-E5F6-BA81-BD72A4C988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04000" y="1773240"/>
            <a:ext cx="3384000" cy="3389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5DC6A0F-27DC-407C-3932-83B7A9A9067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220625" y="2189748"/>
            <a:ext cx="3384000" cy="368717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A57C1F5-D94F-4E1C-E85E-AA19CAE3DC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220625" y="1773240"/>
            <a:ext cx="3384000" cy="3389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657A59-DBA3-1E1A-1BBA-35155B733100}"/>
              </a:ext>
            </a:extLst>
          </p:cNvPr>
          <p:cNvSpPr/>
          <p:nvPr userDrawn="1"/>
        </p:nvSpPr>
        <p:spPr>
          <a:xfrm>
            <a:off x="9382384" y="6075616"/>
            <a:ext cx="2222241" cy="6533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19266DB-C912-2DF4-50A2-2B07AFB12F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526768" y="6260497"/>
            <a:ext cx="2088529" cy="30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09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774" userDrawn="1">
          <p15:clr>
            <a:srgbClr val="FBAE40"/>
          </p15:clr>
        </p15:guide>
        <p15:guide id="2" pos="2502" userDrawn="1">
          <p15:clr>
            <a:srgbClr val="FBAE40"/>
          </p15:clr>
        </p15:guide>
        <p15:guide id="3" pos="4906" userDrawn="1">
          <p15:clr>
            <a:srgbClr val="FBAE40"/>
          </p15:clr>
        </p15:guide>
        <p15:guide id="4" pos="517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983F-E9EF-A1B6-BBB7-FD51BFC4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08E85-51A1-1147-A9A3-9AF76C75E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73238"/>
            <a:ext cx="2430000" cy="4103687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A54ACA-3A2E-6042-BBCF-BC8DD7264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49639" y="1773238"/>
            <a:ext cx="2430000" cy="4103687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9EE57-FF1E-2A7A-0113-18961104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547CE-9A2E-1DD8-8C71-2293593F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0E2-5224-445E-8F80-80766F8F8A24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5DC6A0F-27DC-407C-3932-83B7A9A9067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11440" y="1773238"/>
            <a:ext cx="2430000" cy="4103687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C498FCC-B5CB-5C71-CE79-8CD94B51AEF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174625" y="1773238"/>
            <a:ext cx="2430000" cy="4103687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8783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172" userDrawn="1">
          <p15:clr>
            <a:srgbClr val="FBAE40"/>
          </p15:clr>
        </p15:guide>
        <p15:guide id="2" pos="1901" userDrawn="1">
          <p15:clr>
            <a:srgbClr val="FBAE40"/>
          </p15:clr>
        </p15:guide>
        <p15:guide id="3" pos="3704" userDrawn="1">
          <p15:clr>
            <a:srgbClr val="FBAE40"/>
          </p15:clr>
        </p15:guide>
        <p15:guide id="4" pos="3975" userDrawn="1">
          <p15:clr>
            <a:srgbClr val="FBAE40"/>
          </p15:clr>
        </p15:guide>
        <p15:guide id="5" pos="5507" userDrawn="1">
          <p15:clr>
            <a:srgbClr val="FBAE40"/>
          </p15:clr>
        </p15:guide>
        <p15:guide id="6" pos="5777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983F-E9EF-A1B6-BBB7-FD51BFC4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08E85-51A1-1147-A9A3-9AF76C75E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73237"/>
            <a:ext cx="2430000" cy="410368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A54ACA-3A2E-6042-BBCF-BC8DD7264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49639" y="1773237"/>
            <a:ext cx="2430000" cy="410368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9EE57-FF1E-2A7A-0113-18961104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999AD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547CE-9A2E-1DD8-8C71-2293593F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999AD"/>
                </a:solidFill>
              </a:defRPr>
            </a:lvl1pPr>
          </a:lstStyle>
          <a:p>
            <a:fld id="{F7C990E2-5224-445E-8F80-80766F8F8A2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5DC6A0F-27DC-407C-3932-83B7A9A9067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11440" y="1773237"/>
            <a:ext cx="2430000" cy="410368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C498FCC-B5CB-5C71-CE79-8CD94B51AEF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174625" y="1773237"/>
            <a:ext cx="2430000" cy="410368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886DB9-38E8-BA9B-6DE1-EA4110DBC075}"/>
              </a:ext>
            </a:extLst>
          </p:cNvPr>
          <p:cNvSpPr/>
          <p:nvPr userDrawn="1"/>
        </p:nvSpPr>
        <p:spPr>
          <a:xfrm>
            <a:off x="9382384" y="6075616"/>
            <a:ext cx="2222241" cy="6533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20A9CFE-F6E2-0BC3-C4CB-3A93041AD7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526768" y="6260497"/>
            <a:ext cx="2088529" cy="30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0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172" userDrawn="1">
          <p15:clr>
            <a:srgbClr val="FBAE40"/>
          </p15:clr>
        </p15:guide>
        <p15:guide id="2" pos="1901" userDrawn="1">
          <p15:clr>
            <a:srgbClr val="FBAE40"/>
          </p15:clr>
        </p15:guide>
        <p15:guide id="3" pos="3704" userDrawn="1">
          <p15:clr>
            <a:srgbClr val="FBAE40"/>
          </p15:clr>
        </p15:guide>
        <p15:guide id="4" pos="3975" userDrawn="1">
          <p15:clr>
            <a:srgbClr val="FBAE40"/>
          </p15:clr>
        </p15:guide>
        <p15:guide id="5" pos="5507" userDrawn="1">
          <p15:clr>
            <a:srgbClr val="FBAE40"/>
          </p15:clr>
        </p15:guide>
        <p15:guide id="6" pos="5777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983F-E9EF-A1B6-BBB7-FD51BFC4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08E85-51A1-1147-A9A3-9AF76C75E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2189748"/>
            <a:ext cx="2430000" cy="3687177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A54ACA-3A2E-6042-BBCF-BC8DD7264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49639" y="2189748"/>
            <a:ext cx="2430000" cy="3687177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9EE57-FF1E-2A7A-0113-18961104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547CE-9A2E-1DD8-8C71-2293593F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0E2-5224-445E-8F80-80766F8F8A24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EBD87C-ABDB-A1D1-2ECB-BAB153A282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7375" y="1773240"/>
            <a:ext cx="2430000" cy="338970"/>
          </a:xfrm>
        </p:spPr>
        <p:txBody>
          <a:bodyPr/>
          <a:lstStyle>
            <a:lvl1pPr marL="0" indent="0">
              <a:buNone/>
              <a:defRPr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2E26E91-6E47-E5F6-BA81-BD72A4C988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449639" y="1773240"/>
            <a:ext cx="2430000" cy="338970"/>
          </a:xfrm>
        </p:spPr>
        <p:txBody>
          <a:bodyPr/>
          <a:lstStyle>
            <a:lvl1pPr marL="0" indent="0">
              <a:buNone/>
              <a:defRPr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5DC6A0F-27DC-407C-3932-83B7A9A9067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11440" y="2189748"/>
            <a:ext cx="2430000" cy="3687177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A57C1F5-D94F-4E1C-E85E-AA19CAE3DC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311440" y="1773240"/>
            <a:ext cx="2430000" cy="338970"/>
          </a:xfrm>
        </p:spPr>
        <p:txBody>
          <a:bodyPr/>
          <a:lstStyle>
            <a:lvl1pPr marL="0" indent="0">
              <a:buNone/>
              <a:defRPr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C498FCC-B5CB-5C71-CE79-8CD94B51AEF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174625" y="2189748"/>
            <a:ext cx="2430000" cy="3687177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24E65B0-CD16-B13A-8A74-07C1ACA64181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9174625" y="1773240"/>
            <a:ext cx="2430000" cy="338970"/>
          </a:xfrm>
        </p:spPr>
        <p:txBody>
          <a:bodyPr/>
          <a:lstStyle>
            <a:lvl1pPr marL="0" indent="0">
              <a:buNone/>
              <a:defRPr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43959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172" userDrawn="1">
          <p15:clr>
            <a:srgbClr val="FBAE40"/>
          </p15:clr>
        </p15:guide>
        <p15:guide id="2" pos="1901" userDrawn="1">
          <p15:clr>
            <a:srgbClr val="FBAE40"/>
          </p15:clr>
        </p15:guide>
        <p15:guide id="3" pos="3704" userDrawn="1">
          <p15:clr>
            <a:srgbClr val="FBAE40"/>
          </p15:clr>
        </p15:guide>
        <p15:guide id="4" pos="3975" userDrawn="1">
          <p15:clr>
            <a:srgbClr val="FBAE40"/>
          </p15:clr>
        </p15:guide>
        <p15:guide id="5" pos="5507" userDrawn="1">
          <p15:clr>
            <a:srgbClr val="FBAE40"/>
          </p15:clr>
        </p15:guide>
        <p15:guide id="6" pos="5777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with Subtitle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983F-E9EF-A1B6-BBB7-FD51BFC4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08E85-51A1-1147-A9A3-9AF76C75E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2189748"/>
            <a:ext cx="2430000" cy="368717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A54ACA-3A2E-6042-BBCF-BC8DD7264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49639" y="2189748"/>
            <a:ext cx="2430000" cy="368717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9EE57-FF1E-2A7A-0113-18961104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547CE-9A2E-1DD8-8C71-2293593F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0E2-5224-445E-8F80-80766F8F8A24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EBD87C-ABDB-A1D1-2ECB-BAB153A282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7375" y="1773240"/>
            <a:ext cx="2430000" cy="3389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2E26E91-6E47-E5F6-BA81-BD72A4C988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449639" y="1773240"/>
            <a:ext cx="2430000" cy="3389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5DC6A0F-27DC-407C-3932-83B7A9A9067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11440" y="2189748"/>
            <a:ext cx="2430000" cy="368717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A57C1F5-D94F-4E1C-E85E-AA19CAE3DC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311440" y="1773240"/>
            <a:ext cx="2430000" cy="3389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C498FCC-B5CB-5C71-CE79-8CD94B51AEF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174625" y="2189748"/>
            <a:ext cx="2430000" cy="368717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24E65B0-CD16-B13A-8A74-07C1ACA64181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9174625" y="1773240"/>
            <a:ext cx="2430000" cy="3389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264A70-8CA4-9869-12C4-79D8A6D97044}"/>
              </a:ext>
            </a:extLst>
          </p:cNvPr>
          <p:cNvSpPr/>
          <p:nvPr userDrawn="1"/>
        </p:nvSpPr>
        <p:spPr>
          <a:xfrm>
            <a:off x="9382384" y="6075616"/>
            <a:ext cx="2222241" cy="6533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FA37777-C31D-209D-09F5-0AFA2A59D3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526768" y="6260497"/>
            <a:ext cx="2088529" cy="30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1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172" userDrawn="1">
          <p15:clr>
            <a:srgbClr val="FBAE40"/>
          </p15:clr>
        </p15:guide>
        <p15:guide id="2" pos="1901" userDrawn="1">
          <p15:clr>
            <a:srgbClr val="FBAE40"/>
          </p15:clr>
        </p15:guide>
        <p15:guide id="3" pos="3704" userDrawn="1">
          <p15:clr>
            <a:srgbClr val="FBAE40"/>
          </p15:clr>
        </p15:guide>
        <p15:guide id="4" pos="3975" userDrawn="1">
          <p15:clr>
            <a:srgbClr val="FBAE40"/>
          </p15:clr>
        </p15:guide>
        <p15:guide id="5" pos="5507" userDrawn="1">
          <p15:clr>
            <a:srgbClr val="FBAE40"/>
          </p15:clr>
        </p15:guide>
        <p15:guide id="6" pos="5777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Subtitle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983F-E9EF-A1B6-BBB7-FD51BFC46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49275"/>
            <a:ext cx="5292725" cy="792163"/>
          </a:xfrm>
        </p:spPr>
        <p:txBody>
          <a:bodyPr/>
          <a:lstStyle/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08E85-51A1-1147-A9A3-9AF76C75E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2189748"/>
            <a:ext cx="5292725" cy="3687177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9EE57-FF1E-2A7A-0113-18961104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1183" y="6075616"/>
            <a:ext cx="4898917" cy="415671"/>
          </a:xfrm>
        </p:spPr>
        <p:txBody>
          <a:bodyPr/>
          <a:lstStyle/>
          <a:p>
            <a:endParaRPr lang="nb-NO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547CE-9A2E-1DD8-8C71-2293593F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0E2-5224-445E-8F80-80766F8F8A24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EBD87C-ABDB-A1D1-2ECB-BAB153A282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7375" y="1773240"/>
            <a:ext cx="5292725" cy="338970"/>
          </a:xfrm>
        </p:spPr>
        <p:txBody>
          <a:bodyPr/>
          <a:lstStyle>
            <a:lvl1pPr marL="0" indent="0">
              <a:buNone/>
              <a:defRPr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6A319005-C6AD-663E-1787-66C9ABABFE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11902" y="0"/>
            <a:ext cx="5880096" cy="685800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lIns="0" tIns="2772000" rIns="0" anchor="t" anchorCtr="0"/>
          <a:lstStyle>
            <a:lvl1pPr marL="0" indent="0" algn="ctr">
              <a:buNone/>
              <a:defRPr/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</a:t>
            </a:r>
            <a:r>
              <a:rPr lang="nb-NO" noProof="0" dirty="0" err="1"/>
              <a:t>the</a:t>
            </a:r>
            <a:r>
              <a:rPr lang="nb-NO" noProof="0" dirty="0"/>
              <a:t> </a:t>
            </a:r>
            <a:r>
              <a:rPr lang="nb-NO" noProof="0" dirty="0" err="1"/>
              <a:t>icon</a:t>
            </a:r>
            <a:r>
              <a:rPr lang="nb-NO" noProof="0" dirty="0"/>
              <a:t> to </a:t>
            </a:r>
            <a:r>
              <a:rPr lang="nb-NO" noProof="0" dirty="0" err="1"/>
              <a:t>insert</a:t>
            </a:r>
            <a:r>
              <a:rPr lang="nb-NO" noProof="0" dirty="0"/>
              <a:t> an image</a:t>
            </a:r>
          </a:p>
        </p:txBody>
      </p:sp>
    </p:spTree>
    <p:extLst>
      <p:ext uri="{BB962C8B-B14F-4D97-AF65-F5344CB8AC3E}">
        <p14:creationId xmlns:p14="http://schemas.microsoft.com/office/powerpoint/2010/main" val="21698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76" userDrawn="1">
          <p15:clr>
            <a:srgbClr val="FBAE40"/>
          </p15:clr>
        </p15:guide>
        <p15:guide id="2" pos="370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Subtitle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983F-E9EF-A1B6-BBB7-FD51BFC46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900" y="549275"/>
            <a:ext cx="5292725" cy="792163"/>
          </a:xfrm>
        </p:spPr>
        <p:txBody>
          <a:bodyPr/>
          <a:lstStyle/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08E85-51A1-1147-A9A3-9AF76C75E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11900" y="2189748"/>
            <a:ext cx="5292725" cy="3687177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9EE57-FF1E-2A7A-0113-18961104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1183" y="6075616"/>
            <a:ext cx="4898917" cy="415671"/>
          </a:xfrm>
        </p:spPr>
        <p:txBody>
          <a:bodyPr/>
          <a:lstStyle/>
          <a:p>
            <a:endParaRPr lang="nb-NO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547CE-9A2E-1DD8-8C71-2293593F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0E2-5224-445E-8F80-80766F8F8A24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EBD87C-ABDB-A1D1-2ECB-BAB153A282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1900" y="1773240"/>
            <a:ext cx="5292725" cy="338970"/>
          </a:xfrm>
        </p:spPr>
        <p:txBody>
          <a:bodyPr/>
          <a:lstStyle>
            <a:lvl1pPr marL="0" indent="0">
              <a:buNone/>
              <a:defRPr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6A319005-C6AD-663E-1787-66C9ABABFE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" y="0"/>
            <a:ext cx="5880096" cy="685800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lIns="0" tIns="2772000" rIns="0" anchor="t" anchorCtr="0"/>
          <a:lstStyle>
            <a:lvl1pPr marL="0" indent="0" algn="ctr">
              <a:buNone/>
              <a:defRPr/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</a:t>
            </a:r>
            <a:r>
              <a:rPr lang="nb-NO" noProof="0" dirty="0" err="1"/>
              <a:t>the</a:t>
            </a:r>
            <a:r>
              <a:rPr lang="nb-NO" noProof="0" dirty="0"/>
              <a:t> </a:t>
            </a:r>
            <a:r>
              <a:rPr lang="nb-NO" noProof="0" dirty="0" err="1"/>
              <a:t>icon</a:t>
            </a:r>
            <a:r>
              <a:rPr lang="nb-NO" noProof="0" dirty="0"/>
              <a:t> to </a:t>
            </a:r>
            <a:r>
              <a:rPr lang="nb-NO" noProof="0" dirty="0" err="1"/>
              <a:t>insert</a:t>
            </a:r>
            <a:r>
              <a:rPr lang="nb-NO" noProof="0" dirty="0"/>
              <a:t> an image</a:t>
            </a:r>
          </a:p>
        </p:txBody>
      </p:sp>
    </p:spTree>
    <p:extLst>
      <p:ext uri="{BB962C8B-B14F-4D97-AF65-F5344CB8AC3E}">
        <p14:creationId xmlns:p14="http://schemas.microsoft.com/office/powerpoint/2010/main" val="49737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76" userDrawn="1">
          <p15:clr>
            <a:srgbClr val="FBAE40"/>
          </p15:clr>
        </p15:guide>
        <p15:guide id="2" pos="3704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with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E216B-1509-C8A0-31AD-8BD690501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8CD62-4FCE-159B-EBA6-10A5F3F34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0E2-5224-445E-8F80-80766F8F8A24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F81EB487-F0C9-E9FA-B11C-2707AE210BD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" y="0"/>
            <a:ext cx="12191996" cy="5876925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lIns="2484000" tIns="2772000" rIns="0" anchor="t" anchorCtr="0"/>
          <a:lstStyle>
            <a:lvl1pPr marL="0" indent="0" algn="l">
              <a:buNone/>
              <a:defRPr/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</a:t>
            </a:r>
            <a:r>
              <a:rPr lang="nb-NO" noProof="0" dirty="0" err="1"/>
              <a:t>the</a:t>
            </a:r>
            <a:r>
              <a:rPr lang="nb-NO" noProof="0" dirty="0"/>
              <a:t> </a:t>
            </a:r>
            <a:r>
              <a:rPr lang="nb-NO" noProof="0" dirty="0" err="1"/>
              <a:t>icon</a:t>
            </a:r>
            <a:r>
              <a:rPr lang="nb-NO" noProof="0" dirty="0"/>
              <a:t> to </a:t>
            </a:r>
            <a:r>
              <a:rPr lang="nb-NO" noProof="0" dirty="0" err="1"/>
              <a:t>insert</a:t>
            </a:r>
            <a:r>
              <a:rPr lang="nb-NO" noProof="0" dirty="0"/>
              <a:t> an image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C83B55-7E39-8C4C-23D8-95D9BDE68A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76181" y="1773237"/>
            <a:ext cx="3843130" cy="3216205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2"/>
                </a:solidFill>
                <a:latin typeface="Georgia" panose="02040502050405020303" pitchFamily="18" charset="0"/>
              </a:defRPr>
            </a:lvl1pPr>
            <a:lvl2pPr marL="216000" indent="0">
              <a:buNone/>
              <a:defRPr sz="1600">
                <a:latin typeface="Georgia" panose="02040502050405020303" pitchFamily="18" charset="0"/>
              </a:defRPr>
            </a:lvl2pPr>
            <a:lvl3pPr marL="432000" indent="0">
              <a:buNone/>
              <a:defRPr sz="1600">
                <a:latin typeface="Georgia" panose="02040502050405020303" pitchFamily="18" charset="0"/>
              </a:defRPr>
            </a:lvl3pPr>
            <a:lvl4pPr marL="648000" indent="0">
              <a:buNone/>
              <a:defRPr sz="1600">
                <a:latin typeface="Georgia" panose="02040502050405020303" pitchFamily="18" charset="0"/>
              </a:defRPr>
            </a:lvl4pPr>
            <a:lvl5pPr marL="864000" indent="0">
              <a:buNone/>
              <a:defRPr sz="1600">
                <a:latin typeface="Georgia" panose="02040502050405020303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29170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D89325B6-BC00-A3F9-7081-D3E645AD0D8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8" cy="4843048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lIns="0" tIns="1764000" rIns="0" anchor="t" anchorCtr="0"/>
          <a:lstStyle>
            <a:lvl1pPr marL="0" indent="0" algn="ctr">
              <a:buNone/>
              <a:defRPr/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</a:t>
            </a:r>
            <a:r>
              <a:rPr lang="nb-NO" noProof="0" dirty="0" err="1"/>
              <a:t>the</a:t>
            </a:r>
            <a:r>
              <a:rPr lang="nb-NO" noProof="0" dirty="0"/>
              <a:t> </a:t>
            </a:r>
            <a:r>
              <a:rPr lang="nb-NO" noProof="0" dirty="0" err="1"/>
              <a:t>icon</a:t>
            </a:r>
            <a:r>
              <a:rPr lang="nb-NO" noProof="0" dirty="0"/>
              <a:t> to </a:t>
            </a:r>
            <a:r>
              <a:rPr lang="nb-NO" noProof="0" dirty="0" err="1"/>
              <a:t>insert</a:t>
            </a:r>
            <a:r>
              <a:rPr lang="nb-NO" noProof="0" dirty="0"/>
              <a:t> an image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67732A-FF39-3586-A2B2-3B1B9BF13C17}"/>
              </a:ext>
            </a:extLst>
          </p:cNvPr>
          <p:cNvSpPr/>
          <p:nvPr userDrawn="1"/>
        </p:nvSpPr>
        <p:spPr>
          <a:xfrm>
            <a:off x="1" y="6450332"/>
            <a:ext cx="12191998" cy="407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3923FCE-610A-D61A-0CA9-080346C5DD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197394"/>
            <a:ext cx="12192000" cy="3252937"/>
          </a:xfrm>
          <a:custGeom>
            <a:avLst/>
            <a:gdLst>
              <a:gd name="connsiteX0" fmla="*/ 0 w 12192000"/>
              <a:gd name="connsiteY0" fmla="*/ 0 h 3252937"/>
              <a:gd name="connsiteX1" fmla="*/ 12192000 w 12192000"/>
              <a:gd name="connsiteY1" fmla="*/ 0 h 3252937"/>
              <a:gd name="connsiteX2" fmla="*/ 12192000 w 12192000"/>
              <a:gd name="connsiteY2" fmla="*/ 3252937 h 3252937"/>
              <a:gd name="connsiteX3" fmla="*/ 0 w 12192000"/>
              <a:gd name="connsiteY3" fmla="*/ 3252937 h 3252937"/>
              <a:gd name="connsiteX4" fmla="*/ 0 w 12192000"/>
              <a:gd name="connsiteY4" fmla="*/ 0 h 3252937"/>
              <a:gd name="connsiteX0" fmla="*/ 0 w 12192000"/>
              <a:gd name="connsiteY0" fmla="*/ 0 h 3252937"/>
              <a:gd name="connsiteX1" fmla="*/ 12192000 w 12192000"/>
              <a:gd name="connsiteY1" fmla="*/ 0 h 3252937"/>
              <a:gd name="connsiteX2" fmla="*/ 12192000 w 12192000"/>
              <a:gd name="connsiteY2" fmla="*/ 1554390 h 3252937"/>
              <a:gd name="connsiteX3" fmla="*/ 12192000 w 12192000"/>
              <a:gd name="connsiteY3" fmla="*/ 3252937 h 3252937"/>
              <a:gd name="connsiteX4" fmla="*/ 0 w 12192000"/>
              <a:gd name="connsiteY4" fmla="*/ 3252937 h 3252937"/>
              <a:gd name="connsiteX5" fmla="*/ 0 w 12192000"/>
              <a:gd name="connsiteY5" fmla="*/ 0 h 3252937"/>
              <a:gd name="connsiteX0" fmla="*/ 0 w 12192000"/>
              <a:gd name="connsiteY0" fmla="*/ 0 h 3252937"/>
              <a:gd name="connsiteX1" fmla="*/ 12192000 w 12192000"/>
              <a:gd name="connsiteY1" fmla="*/ 1554390 h 3252937"/>
              <a:gd name="connsiteX2" fmla="*/ 12192000 w 12192000"/>
              <a:gd name="connsiteY2" fmla="*/ 3252937 h 3252937"/>
              <a:gd name="connsiteX3" fmla="*/ 0 w 12192000"/>
              <a:gd name="connsiteY3" fmla="*/ 3252937 h 3252937"/>
              <a:gd name="connsiteX4" fmla="*/ 0 w 12192000"/>
              <a:gd name="connsiteY4" fmla="*/ 0 h 325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252937">
                <a:moveTo>
                  <a:pt x="0" y="0"/>
                </a:moveTo>
                <a:lnTo>
                  <a:pt x="12192000" y="1554390"/>
                </a:lnTo>
                <a:lnTo>
                  <a:pt x="12192000" y="3252937"/>
                </a:lnTo>
                <a:lnTo>
                  <a:pt x="0" y="325293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  <a:lvl2pPr marL="216000" indent="0">
              <a:buNone/>
              <a:defRPr>
                <a:solidFill>
                  <a:schemeClr val="bg1"/>
                </a:solidFill>
              </a:defRPr>
            </a:lvl2pPr>
            <a:lvl3pPr marL="432000" indent="0">
              <a:buNone/>
              <a:defRPr>
                <a:solidFill>
                  <a:schemeClr val="bg1"/>
                </a:solidFill>
              </a:defRPr>
            </a:lvl3pPr>
            <a:lvl4pPr marL="648000" indent="0">
              <a:buNone/>
              <a:defRPr>
                <a:solidFill>
                  <a:schemeClr val="bg1"/>
                </a:solidFill>
              </a:defRPr>
            </a:lvl4pPr>
            <a:lvl5pPr marL="8640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5906EC-7CB8-EADF-BF22-B65ACB5B7862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587375" y="3764977"/>
            <a:ext cx="9144000" cy="1411512"/>
          </a:xfrm>
        </p:spPr>
        <p:txBody>
          <a:bodyPr anchor="b"/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420FD9-15FB-385C-15A3-15237FE07093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587375" y="5343430"/>
            <a:ext cx="9144000" cy="60652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39" name="Picture Placeholder 37">
            <a:extLst>
              <a:ext uri="{FF2B5EF4-FFF2-40B4-BE49-F238E27FC236}">
                <a16:creationId xmlns:a16="http://schemas.microsoft.com/office/drawing/2014/main" id="{92E9A2AE-6A82-F7B0-DADD-088521D4717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0289383" y="5211015"/>
            <a:ext cx="1342800" cy="1163587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88495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image with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E216B-1509-C8A0-31AD-8BD690501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8CD62-4FCE-159B-EBA6-10A5F3F34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0E2-5224-445E-8F80-80766F8F8A24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F81EB487-F0C9-E9FA-B11C-2707AE210BD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" y="0"/>
            <a:ext cx="12191996" cy="5876925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lIns="0" tIns="2772000" rIns="2484000" anchor="t" anchorCtr="0"/>
          <a:lstStyle>
            <a:lvl1pPr marL="0" indent="0" algn="r">
              <a:buNone/>
              <a:defRPr/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</a:t>
            </a:r>
            <a:r>
              <a:rPr lang="nb-NO" noProof="0" dirty="0" err="1"/>
              <a:t>the</a:t>
            </a:r>
            <a:r>
              <a:rPr lang="nb-NO" noProof="0" dirty="0"/>
              <a:t> </a:t>
            </a:r>
            <a:r>
              <a:rPr lang="nb-NO" noProof="0" dirty="0" err="1"/>
              <a:t>icon</a:t>
            </a:r>
            <a:r>
              <a:rPr lang="nb-NO" noProof="0" dirty="0"/>
              <a:t> to </a:t>
            </a:r>
            <a:r>
              <a:rPr lang="nb-NO" noProof="0" dirty="0" err="1"/>
              <a:t>insert</a:t>
            </a:r>
            <a:r>
              <a:rPr lang="nb-NO" noProof="0" dirty="0"/>
              <a:t> an image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C83B55-7E39-8C4C-23D8-95D9BDE68A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72689" y="1773237"/>
            <a:ext cx="3843130" cy="3216205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2"/>
                </a:solidFill>
                <a:latin typeface="Georgia" panose="02040502050405020303" pitchFamily="18" charset="0"/>
              </a:defRPr>
            </a:lvl1pPr>
            <a:lvl2pPr marL="216000" indent="0">
              <a:buNone/>
              <a:defRPr sz="1600">
                <a:latin typeface="Georgia" panose="02040502050405020303" pitchFamily="18" charset="0"/>
              </a:defRPr>
            </a:lvl2pPr>
            <a:lvl3pPr marL="432000" indent="0">
              <a:buNone/>
              <a:defRPr sz="1600">
                <a:latin typeface="Georgia" panose="02040502050405020303" pitchFamily="18" charset="0"/>
              </a:defRPr>
            </a:lvl3pPr>
            <a:lvl4pPr marL="648000" indent="0">
              <a:buNone/>
              <a:defRPr sz="1600">
                <a:latin typeface="Georgia" panose="02040502050405020303" pitchFamily="18" charset="0"/>
              </a:defRPr>
            </a:lvl4pPr>
            <a:lvl5pPr marL="864000" indent="0">
              <a:buNone/>
              <a:defRPr sz="1600">
                <a:latin typeface="Georgia" panose="02040502050405020303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07980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ACBB23-7768-F95A-A56E-306A06F53B76}"/>
              </a:ext>
            </a:extLst>
          </p:cNvPr>
          <p:cNvGrpSpPr/>
          <p:nvPr userDrawn="1"/>
        </p:nvGrpSpPr>
        <p:grpSpPr>
          <a:xfrm>
            <a:off x="0" y="4543425"/>
            <a:ext cx="12191999" cy="2314575"/>
            <a:chOff x="0" y="4543425"/>
            <a:chExt cx="12191999" cy="23145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1C85C1-99FD-E2B8-3F45-0C6DBDE7EDE3}"/>
                </a:ext>
              </a:extLst>
            </p:cNvPr>
            <p:cNvSpPr/>
            <p:nvPr userDrawn="1"/>
          </p:nvSpPr>
          <p:spPr>
            <a:xfrm>
              <a:off x="0" y="4543425"/>
              <a:ext cx="12191999" cy="2236193"/>
            </a:xfrm>
            <a:custGeom>
              <a:avLst/>
              <a:gdLst>
                <a:gd name="connsiteX0" fmla="*/ 0 w 12191999"/>
                <a:gd name="connsiteY0" fmla="*/ 0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0 h 2495375"/>
                <a:gd name="connsiteX0" fmla="*/ 0 w 12191999"/>
                <a:gd name="connsiteY0" fmla="*/ 0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1742901 h 2495375"/>
                <a:gd name="connsiteX5" fmla="*/ 0 w 12191999"/>
                <a:gd name="connsiteY5" fmla="*/ 0 h 2495375"/>
                <a:gd name="connsiteX0" fmla="*/ 0 w 12191999"/>
                <a:gd name="connsiteY0" fmla="*/ 1742901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1742901 h 249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999" h="2495375">
                  <a:moveTo>
                    <a:pt x="0" y="1742901"/>
                  </a:moveTo>
                  <a:lnTo>
                    <a:pt x="12191999" y="0"/>
                  </a:lnTo>
                  <a:lnTo>
                    <a:pt x="12191999" y="2495375"/>
                  </a:lnTo>
                  <a:lnTo>
                    <a:pt x="0" y="2495375"/>
                  </a:lnTo>
                  <a:lnTo>
                    <a:pt x="0" y="17429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2EB7353-22A8-4A08-E040-FB7A9F81DAE9}"/>
                </a:ext>
              </a:extLst>
            </p:cNvPr>
            <p:cNvSpPr/>
            <p:nvPr userDrawn="1"/>
          </p:nvSpPr>
          <p:spPr>
            <a:xfrm>
              <a:off x="1" y="6450332"/>
              <a:ext cx="12191998" cy="407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B8C2FCC6-7BA6-294E-CE50-8E60F6424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375" y="2751068"/>
            <a:ext cx="9144000" cy="1378931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322D34F-D73E-9361-64EB-01993AD514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7375" y="549276"/>
            <a:ext cx="4433089" cy="1509688"/>
          </a:xfrm>
        </p:spPr>
        <p:txBody>
          <a:bodyPr anchor="b" anchorCtr="0"/>
          <a:lstStyle>
            <a:lvl1pPr marL="0" indent="0" algn="l">
              <a:buNone/>
              <a:tabLst>
                <a:tab pos="3495675" algn="l"/>
              </a:tabLst>
              <a:defRPr sz="10000" b="1">
                <a:solidFill>
                  <a:schemeClr val="accent3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 dirty="0"/>
              <a:t>01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43EDC7B-8162-0F9A-9C23-E73CACFD0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89382" y="5212205"/>
            <a:ext cx="1343501" cy="116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5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ACBB23-7768-F95A-A56E-306A06F53B76}"/>
              </a:ext>
            </a:extLst>
          </p:cNvPr>
          <p:cNvGrpSpPr/>
          <p:nvPr userDrawn="1"/>
        </p:nvGrpSpPr>
        <p:grpSpPr>
          <a:xfrm>
            <a:off x="0" y="4543425"/>
            <a:ext cx="12191999" cy="2314575"/>
            <a:chOff x="0" y="4543425"/>
            <a:chExt cx="12191999" cy="23145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1C85C1-99FD-E2B8-3F45-0C6DBDE7EDE3}"/>
                </a:ext>
              </a:extLst>
            </p:cNvPr>
            <p:cNvSpPr/>
            <p:nvPr userDrawn="1"/>
          </p:nvSpPr>
          <p:spPr>
            <a:xfrm>
              <a:off x="0" y="4543425"/>
              <a:ext cx="12191999" cy="2236193"/>
            </a:xfrm>
            <a:custGeom>
              <a:avLst/>
              <a:gdLst>
                <a:gd name="connsiteX0" fmla="*/ 0 w 12191999"/>
                <a:gd name="connsiteY0" fmla="*/ 0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0 h 2495375"/>
                <a:gd name="connsiteX0" fmla="*/ 0 w 12191999"/>
                <a:gd name="connsiteY0" fmla="*/ 0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1742901 h 2495375"/>
                <a:gd name="connsiteX5" fmla="*/ 0 w 12191999"/>
                <a:gd name="connsiteY5" fmla="*/ 0 h 2495375"/>
                <a:gd name="connsiteX0" fmla="*/ 0 w 12191999"/>
                <a:gd name="connsiteY0" fmla="*/ 1742901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1742901 h 249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999" h="2495375">
                  <a:moveTo>
                    <a:pt x="0" y="1742901"/>
                  </a:moveTo>
                  <a:lnTo>
                    <a:pt x="12191999" y="0"/>
                  </a:lnTo>
                  <a:lnTo>
                    <a:pt x="12191999" y="2495375"/>
                  </a:lnTo>
                  <a:lnTo>
                    <a:pt x="0" y="2495375"/>
                  </a:lnTo>
                  <a:lnTo>
                    <a:pt x="0" y="17429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2EB7353-22A8-4A08-E040-FB7A9F81DAE9}"/>
                </a:ext>
              </a:extLst>
            </p:cNvPr>
            <p:cNvSpPr/>
            <p:nvPr userDrawn="1"/>
          </p:nvSpPr>
          <p:spPr>
            <a:xfrm>
              <a:off x="1" y="6450332"/>
              <a:ext cx="12191998" cy="407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B8C2FCC6-7BA6-294E-CE50-8E60F6424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375" y="2751068"/>
            <a:ext cx="9144000" cy="1378931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322D34F-D73E-9361-64EB-01993AD514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7375" y="549276"/>
            <a:ext cx="4433089" cy="1509688"/>
          </a:xfrm>
        </p:spPr>
        <p:txBody>
          <a:bodyPr anchor="b" anchorCtr="0"/>
          <a:lstStyle>
            <a:lvl1pPr marL="0" indent="0" algn="l">
              <a:buNone/>
              <a:tabLst>
                <a:tab pos="3495675" algn="l"/>
              </a:tabLst>
              <a:defRPr sz="10000" b="1">
                <a:solidFill>
                  <a:schemeClr val="accent3">
                    <a:lumMod val="60000"/>
                    <a:lumOff val="40000"/>
                  </a:schemeClr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 dirty="0"/>
              <a:t>01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43EDC7B-8162-0F9A-9C23-E73CACFD0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89382" y="5212205"/>
            <a:ext cx="1343501" cy="116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3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ACBB23-7768-F95A-A56E-306A06F53B76}"/>
              </a:ext>
            </a:extLst>
          </p:cNvPr>
          <p:cNvGrpSpPr/>
          <p:nvPr userDrawn="1"/>
        </p:nvGrpSpPr>
        <p:grpSpPr>
          <a:xfrm>
            <a:off x="0" y="4543425"/>
            <a:ext cx="12191999" cy="2314575"/>
            <a:chOff x="0" y="4543425"/>
            <a:chExt cx="12191999" cy="23145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1C85C1-99FD-E2B8-3F45-0C6DBDE7EDE3}"/>
                </a:ext>
              </a:extLst>
            </p:cNvPr>
            <p:cNvSpPr/>
            <p:nvPr userDrawn="1"/>
          </p:nvSpPr>
          <p:spPr>
            <a:xfrm>
              <a:off x="0" y="4543425"/>
              <a:ext cx="12191999" cy="2236193"/>
            </a:xfrm>
            <a:custGeom>
              <a:avLst/>
              <a:gdLst>
                <a:gd name="connsiteX0" fmla="*/ 0 w 12191999"/>
                <a:gd name="connsiteY0" fmla="*/ 0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0 h 2495375"/>
                <a:gd name="connsiteX0" fmla="*/ 0 w 12191999"/>
                <a:gd name="connsiteY0" fmla="*/ 0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1742901 h 2495375"/>
                <a:gd name="connsiteX5" fmla="*/ 0 w 12191999"/>
                <a:gd name="connsiteY5" fmla="*/ 0 h 2495375"/>
                <a:gd name="connsiteX0" fmla="*/ 0 w 12191999"/>
                <a:gd name="connsiteY0" fmla="*/ 1742901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1742901 h 249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999" h="2495375">
                  <a:moveTo>
                    <a:pt x="0" y="1742901"/>
                  </a:moveTo>
                  <a:lnTo>
                    <a:pt x="12191999" y="0"/>
                  </a:lnTo>
                  <a:lnTo>
                    <a:pt x="12191999" y="2495375"/>
                  </a:lnTo>
                  <a:lnTo>
                    <a:pt x="0" y="2495375"/>
                  </a:lnTo>
                  <a:lnTo>
                    <a:pt x="0" y="17429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2EB7353-22A8-4A08-E040-FB7A9F81DAE9}"/>
                </a:ext>
              </a:extLst>
            </p:cNvPr>
            <p:cNvSpPr/>
            <p:nvPr userDrawn="1"/>
          </p:nvSpPr>
          <p:spPr>
            <a:xfrm>
              <a:off x="1" y="6450332"/>
              <a:ext cx="12191998" cy="407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B8C2FCC6-7BA6-294E-CE50-8E60F6424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375" y="2751068"/>
            <a:ext cx="9144000" cy="1378931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322D34F-D73E-9361-64EB-01993AD514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7375" y="549276"/>
            <a:ext cx="4433089" cy="1509688"/>
          </a:xfrm>
        </p:spPr>
        <p:txBody>
          <a:bodyPr anchor="b" anchorCtr="0"/>
          <a:lstStyle>
            <a:lvl1pPr marL="0" indent="0" algn="l">
              <a:buNone/>
              <a:tabLst>
                <a:tab pos="3495675" algn="l"/>
              </a:tabLst>
              <a:defRPr sz="10000" b="1">
                <a:solidFill>
                  <a:schemeClr val="accent1">
                    <a:lumMod val="40000"/>
                    <a:lumOff val="60000"/>
                  </a:schemeClr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 dirty="0"/>
              <a:t>01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43EDC7B-8162-0F9A-9C23-E73CACFD0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89382" y="5212205"/>
            <a:ext cx="1343501" cy="116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7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ACBB23-7768-F95A-A56E-306A06F53B76}"/>
              </a:ext>
            </a:extLst>
          </p:cNvPr>
          <p:cNvGrpSpPr/>
          <p:nvPr userDrawn="1"/>
        </p:nvGrpSpPr>
        <p:grpSpPr>
          <a:xfrm>
            <a:off x="0" y="4543425"/>
            <a:ext cx="12191999" cy="2314575"/>
            <a:chOff x="0" y="4543425"/>
            <a:chExt cx="12191999" cy="23145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1C85C1-99FD-E2B8-3F45-0C6DBDE7EDE3}"/>
                </a:ext>
              </a:extLst>
            </p:cNvPr>
            <p:cNvSpPr/>
            <p:nvPr userDrawn="1"/>
          </p:nvSpPr>
          <p:spPr>
            <a:xfrm>
              <a:off x="0" y="4543425"/>
              <a:ext cx="12191999" cy="2236193"/>
            </a:xfrm>
            <a:custGeom>
              <a:avLst/>
              <a:gdLst>
                <a:gd name="connsiteX0" fmla="*/ 0 w 12191999"/>
                <a:gd name="connsiteY0" fmla="*/ 0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0 h 2495375"/>
                <a:gd name="connsiteX0" fmla="*/ 0 w 12191999"/>
                <a:gd name="connsiteY0" fmla="*/ 0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1742901 h 2495375"/>
                <a:gd name="connsiteX5" fmla="*/ 0 w 12191999"/>
                <a:gd name="connsiteY5" fmla="*/ 0 h 2495375"/>
                <a:gd name="connsiteX0" fmla="*/ 0 w 12191999"/>
                <a:gd name="connsiteY0" fmla="*/ 1742901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1742901 h 249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999" h="2495375">
                  <a:moveTo>
                    <a:pt x="0" y="1742901"/>
                  </a:moveTo>
                  <a:lnTo>
                    <a:pt x="12191999" y="0"/>
                  </a:lnTo>
                  <a:lnTo>
                    <a:pt x="12191999" y="2495375"/>
                  </a:lnTo>
                  <a:lnTo>
                    <a:pt x="0" y="2495375"/>
                  </a:lnTo>
                  <a:lnTo>
                    <a:pt x="0" y="17429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2EB7353-22A8-4A08-E040-FB7A9F81DAE9}"/>
                </a:ext>
              </a:extLst>
            </p:cNvPr>
            <p:cNvSpPr/>
            <p:nvPr userDrawn="1"/>
          </p:nvSpPr>
          <p:spPr>
            <a:xfrm>
              <a:off x="1" y="6450332"/>
              <a:ext cx="12191998" cy="407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B8C2FCC6-7BA6-294E-CE50-8E60F6424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375" y="2751068"/>
            <a:ext cx="9144000" cy="1378931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322D34F-D73E-9361-64EB-01993AD514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7375" y="549276"/>
            <a:ext cx="4433089" cy="1509688"/>
          </a:xfrm>
        </p:spPr>
        <p:txBody>
          <a:bodyPr anchor="b" anchorCtr="0"/>
          <a:lstStyle>
            <a:lvl1pPr marL="0" indent="0" algn="l">
              <a:buNone/>
              <a:tabLst>
                <a:tab pos="3495675" algn="l"/>
              </a:tabLst>
              <a:defRPr sz="10000" b="1">
                <a:solidFill>
                  <a:schemeClr val="accent2">
                    <a:lumMod val="60000"/>
                    <a:lumOff val="40000"/>
                  </a:schemeClr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 dirty="0"/>
              <a:t>01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43EDC7B-8162-0F9A-9C23-E73CACFD0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89382" y="5212205"/>
            <a:ext cx="1343501" cy="116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5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5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ACBB23-7768-F95A-A56E-306A06F53B76}"/>
              </a:ext>
            </a:extLst>
          </p:cNvPr>
          <p:cNvGrpSpPr/>
          <p:nvPr userDrawn="1"/>
        </p:nvGrpSpPr>
        <p:grpSpPr>
          <a:xfrm>
            <a:off x="0" y="4543425"/>
            <a:ext cx="12191999" cy="2314575"/>
            <a:chOff x="0" y="4543425"/>
            <a:chExt cx="12191999" cy="23145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1C85C1-99FD-E2B8-3F45-0C6DBDE7EDE3}"/>
                </a:ext>
              </a:extLst>
            </p:cNvPr>
            <p:cNvSpPr/>
            <p:nvPr userDrawn="1"/>
          </p:nvSpPr>
          <p:spPr>
            <a:xfrm>
              <a:off x="0" y="4543425"/>
              <a:ext cx="12191999" cy="2236193"/>
            </a:xfrm>
            <a:custGeom>
              <a:avLst/>
              <a:gdLst>
                <a:gd name="connsiteX0" fmla="*/ 0 w 12191999"/>
                <a:gd name="connsiteY0" fmla="*/ 0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0 h 2495375"/>
                <a:gd name="connsiteX0" fmla="*/ 0 w 12191999"/>
                <a:gd name="connsiteY0" fmla="*/ 0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1742901 h 2495375"/>
                <a:gd name="connsiteX5" fmla="*/ 0 w 12191999"/>
                <a:gd name="connsiteY5" fmla="*/ 0 h 2495375"/>
                <a:gd name="connsiteX0" fmla="*/ 0 w 12191999"/>
                <a:gd name="connsiteY0" fmla="*/ 1742901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1742901 h 249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999" h="2495375">
                  <a:moveTo>
                    <a:pt x="0" y="1742901"/>
                  </a:moveTo>
                  <a:lnTo>
                    <a:pt x="12191999" y="0"/>
                  </a:lnTo>
                  <a:lnTo>
                    <a:pt x="12191999" y="2495375"/>
                  </a:lnTo>
                  <a:lnTo>
                    <a:pt x="0" y="2495375"/>
                  </a:lnTo>
                  <a:lnTo>
                    <a:pt x="0" y="17429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2EB7353-22A8-4A08-E040-FB7A9F81DAE9}"/>
                </a:ext>
              </a:extLst>
            </p:cNvPr>
            <p:cNvSpPr/>
            <p:nvPr userDrawn="1"/>
          </p:nvSpPr>
          <p:spPr>
            <a:xfrm>
              <a:off x="1" y="6450332"/>
              <a:ext cx="12191998" cy="407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B8C2FCC6-7BA6-294E-CE50-8E60F6424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375" y="2751068"/>
            <a:ext cx="9144000" cy="1378931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322D34F-D73E-9361-64EB-01993AD514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7375" y="549276"/>
            <a:ext cx="4433089" cy="1509688"/>
          </a:xfrm>
        </p:spPr>
        <p:txBody>
          <a:bodyPr anchor="b" anchorCtr="0"/>
          <a:lstStyle>
            <a:lvl1pPr marL="0" indent="0" algn="l">
              <a:buNone/>
              <a:tabLst>
                <a:tab pos="3495675" algn="l"/>
              </a:tabLst>
              <a:defRPr sz="10000" b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 dirty="0"/>
              <a:t>01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43EDC7B-8162-0F9A-9C23-E73CACFD0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89382" y="5212205"/>
            <a:ext cx="1343501" cy="116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3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5E7E7-4082-94E7-1372-AA1337F42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EE1DD7-97A6-9145-FCF1-5C0D1BC19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F7EE24-D94E-21FD-9AB0-A2D1D3D0F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0E2-5224-445E-8F80-80766F8F8A24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6326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5F9656-AAB0-198A-54B5-AC369E08A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ABB286-B39D-8518-65BD-81699C81A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0E2-5224-445E-8F80-80766F8F8A24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53109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ACBB23-7768-F95A-A56E-306A06F53B76}"/>
              </a:ext>
            </a:extLst>
          </p:cNvPr>
          <p:cNvGrpSpPr/>
          <p:nvPr userDrawn="1"/>
        </p:nvGrpSpPr>
        <p:grpSpPr>
          <a:xfrm>
            <a:off x="0" y="4543425"/>
            <a:ext cx="12191999" cy="2314575"/>
            <a:chOff x="0" y="4543425"/>
            <a:chExt cx="12191999" cy="23145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1C85C1-99FD-E2B8-3F45-0C6DBDE7EDE3}"/>
                </a:ext>
              </a:extLst>
            </p:cNvPr>
            <p:cNvSpPr/>
            <p:nvPr userDrawn="1"/>
          </p:nvSpPr>
          <p:spPr>
            <a:xfrm>
              <a:off x="0" y="4543425"/>
              <a:ext cx="12191999" cy="2236193"/>
            </a:xfrm>
            <a:custGeom>
              <a:avLst/>
              <a:gdLst>
                <a:gd name="connsiteX0" fmla="*/ 0 w 12191999"/>
                <a:gd name="connsiteY0" fmla="*/ 0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0 h 2495375"/>
                <a:gd name="connsiteX0" fmla="*/ 0 w 12191999"/>
                <a:gd name="connsiteY0" fmla="*/ 0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1742901 h 2495375"/>
                <a:gd name="connsiteX5" fmla="*/ 0 w 12191999"/>
                <a:gd name="connsiteY5" fmla="*/ 0 h 2495375"/>
                <a:gd name="connsiteX0" fmla="*/ 0 w 12191999"/>
                <a:gd name="connsiteY0" fmla="*/ 1742901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1742901 h 249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999" h="2495375">
                  <a:moveTo>
                    <a:pt x="0" y="1742901"/>
                  </a:moveTo>
                  <a:lnTo>
                    <a:pt x="12191999" y="0"/>
                  </a:lnTo>
                  <a:lnTo>
                    <a:pt x="12191999" y="2495375"/>
                  </a:lnTo>
                  <a:lnTo>
                    <a:pt x="0" y="2495375"/>
                  </a:lnTo>
                  <a:lnTo>
                    <a:pt x="0" y="17429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2EB7353-22A8-4A08-E040-FB7A9F81DAE9}"/>
                </a:ext>
              </a:extLst>
            </p:cNvPr>
            <p:cNvSpPr/>
            <p:nvPr userDrawn="1"/>
          </p:nvSpPr>
          <p:spPr>
            <a:xfrm>
              <a:off x="1" y="6450332"/>
              <a:ext cx="12191998" cy="407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372494E7-7969-F010-FE59-58D8A59908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89382" y="5212205"/>
            <a:ext cx="1343501" cy="11601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C3EBE6-D6FE-3E9C-7B96-11F514C4D61C}"/>
              </a:ext>
            </a:extLst>
          </p:cNvPr>
          <p:cNvSpPr txBox="1"/>
          <p:nvPr userDrawn="1"/>
        </p:nvSpPr>
        <p:spPr>
          <a:xfrm>
            <a:off x="2225478" y="2396803"/>
            <a:ext cx="7741044" cy="1140984"/>
          </a:xfrm>
          <a:prstGeom prst="rect">
            <a:avLst/>
          </a:prstGeom>
          <a:noFill/>
        </p:spPr>
        <p:txBody>
          <a:bodyPr wrap="square" lIns="0" tIns="0" rIns="180000" bIns="0" rtlCol="0" anchor="ctr" anchorCtr="0">
            <a:noAutofit/>
          </a:bodyPr>
          <a:lstStyle/>
          <a:p>
            <a:pPr marL="0" indent="0" algn="ctr">
              <a:buClr>
                <a:schemeClr val="accent6"/>
              </a:buClr>
              <a:buFont typeface="Arial" panose="020B0604020202020204" pitchFamily="34" charset="0"/>
              <a:buNone/>
            </a:pPr>
            <a:r>
              <a:rPr kumimoji="0" lang="nb-NO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Tusen takk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71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D0783-1E77-3E20-E8E0-66AF7F5B2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5D147-AAA9-80FD-CEF6-B8E587C57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E216B-1509-C8A0-31AD-8BD690501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8CD62-4FCE-159B-EBA6-10A5F3F34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0E2-5224-445E-8F80-80766F8F8A24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92588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lumn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D0783-1E77-3E20-E8E0-66AF7F5B2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5D147-AAA9-80FD-CEF6-B8E587C57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E216B-1509-C8A0-31AD-8BD690501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999AD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8CD62-4FCE-159B-EBA6-10A5F3F34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999AD"/>
                </a:solidFill>
              </a:defRPr>
            </a:lvl1pPr>
          </a:lstStyle>
          <a:p>
            <a:fld id="{F7C990E2-5224-445E-8F80-80766F8F8A2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4A5C8A-4085-CC67-B28D-CB9BE35F3244}"/>
              </a:ext>
            </a:extLst>
          </p:cNvPr>
          <p:cNvSpPr/>
          <p:nvPr userDrawn="1"/>
        </p:nvSpPr>
        <p:spPr>
          <a:xfrm>
            <a:off x="9382384" y="6075616"/>
            <a:ext cx="2222241" cy="6533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3BBE483-45D8-B484-3909-303ABEC9B4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526768" y="6260497"/>
            <a:ext cx="2088529" cy="30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8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983F-E9EF-A1B6-BBB7-FD51BFC4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08E85-51A1-1147-A9A3-9AF76C75E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73239"/>
            <a:ext cx="5292725" cy="4103686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A54ACA-3A2E-6042-BBCF-BC8DD7264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901" y="1773239"/>
            <a:ext cx="5292723" cy="4103686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9EE57-FF1E-2A7A-0113-18961104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547CE-9A2E-1DD8-8C71-2293593F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0E2-5224-445E-8F80-80766F8F8A24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406517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76" userDrawn="1">
          <p15:clr>
            <a:srgbClr val="FBAE40"/>
          </p15:clr>
        </p15:guide>
        <p15:guide id="2" pos="370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983F-E9EF-A1B6-BBB7-FD51BFC4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08E85-51A1-1147-A9A3-9AF76C75E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73239"/>
            <a:ext cx="5292725" cy="4103686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A54ACA-3A2E-6042-BBCF-BC8DD7264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901" y="1773239"/>
            <a:ext cx="5292723" cy="4103686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9EE57-FF1E-2A7A-0113-18961104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999AD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547CE-9A2E-1DD8-8C71-2293593F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999AD"/>
                </a:solidFill>
              </a:defRPr>
            </a:lvl1pPr>
          </a:lstStyle>
          <a:p>
            <a:fld id="{F7C990E2-5224-445E-8F80-80766F8F8A2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188800-FCDC-B729-9C3C-5C719B7CB12E}"/>
              </a:ext>
            </a:extLst>
          </p:cNvPr>
          <p:cNvSpPr/>
          <p:nvPr userDrawn="1"/>
        </p:nvSpPr>
        <p:spPr>
          <a:xfrm>
            <a:off x="9382384" y="6075616"/>
            <a:ext cx="2222241" cy="6533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17AC1F4-FC77-3D61-B8BB-DBC2120690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526768" y="6260497"/>
            <a:ext cx="2088529" cy="30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6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76" userDrawn="1">
          <p15:clr>
            <a:srgbClr val="FBAE40"/>
          </p15:clr>
        </p15:guide>
        <p15:guide id="2" pos="370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983F-E9EF-A1B6-BBB7-FD51BFC4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08E85-51A1-1147-A9A3-9AF76C75E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2189748"/>
            <a:ext cx="5292725" cy="3687177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A54ACA-3A2E-6042-BBCF-BC8DD7264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901" y="2189748"/>
            <a:ext cx="5292723" cy="3687177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9EE57-FF1E-2A7A-0113-18961104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547CE-9A2E-1DD8-8C71-2293593F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0E2-5224-445E-8F80-80766F8F8A24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EBD87C-ABDB-A1D1-2ECB-BAB153A282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7375" y="1773240"/>
            <a:ext cx="5292725" cy="338970"/>
          </a:xfrm>
        </p:spPr>
        <p:txBody>
          <a:bodyPr/>
          <a:lstStyle>
            <a:lvl1pPr marL="0" indent="0">
              <a:buNone/>
              <a:defRPr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2E26E91-6E47-E5F6-BA81-BD72A4C988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311901" y="1773240"/>
            <a:ext cx="5292723" cy="338970"/>
          </a:xfrm>
        </p:spPr>
        <p:txBody>
          <a:bodyPr/>
          <a:lstStyle>
            <a:lvl1pPr marL="0" indent="0">
              <a:buNone/>
              <a:defRPr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0203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76" userDrawn="1">
          <p15:clr>
            <a:srgbClr val="FBAE40"/>
          </p15:clr>
        </p15:guide>
        <p15:guide id="2" pos="370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with Subtitle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983F-E9EF-A1B6-BBB7-FD51BFC4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08E85-51A1-1147-A9A3-9AF76C75E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2189748"/>
            <a:ext cx="5292725" cy="368717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A54ACA-3A2E-6042-BBCF-BC8DD7264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901" y="2189748"/>
            <a:ext cx="5292723" cy="368717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9EE57-FF1E-2A7A-0113-18961104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999AD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547CE-9A2E-1DD8-8C71-2293593F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999AD"/>
                </a:solidFill>
              </a:defRPr>
            </a:lvl1pPr>
          </a:lstStyle>
          <a:p>
            <a:fld id="{F7C990E2-5224-445E-8F80-80766F8F8A2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EBD87C-ABDB-A1D1-2ECB-BAB153A282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7375" y="1773240"/>
            <a:ext cx="5292725" cy="3389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2E26E91-6E47-E5F6-BA81-BD72A4C988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311901" y="1773240"/>
            <a:ext cx="5292723" cy="3389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A9154C-5A06-DC58-5353-452F28D6F733}"/>
              </a:ext>
            </a:extLst>
          </p:cNvPr>
          <p:cNvSpPr/>
          <p:nvPr userDrawn="1"/>
        </p:nvSpPr>
        <p:spPr>
          <a:xfrm>
            <a:off x="9382384" y="6075616"/>
            <a:ext cx="2222241" cy="6533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5256752-D108-D175-CA39-0FF90E6464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526768" y="6260497"/>
            <a:ext cx="2088529" cy="30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1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76" userDrawn="1">
          <p15:clr>
            <a:srgbClr val="FBAE40"/>
          </p15:clr>
        </p15:guide>
        <p15:guide id="2" pos="370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983F-E9EF-A1B6-BBB7-FD51BFC4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08E85-51A1-1147-A9A3-9AF76C75E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73238"/>
            <a:ext cx="3384000" cy="4103687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A54ACA-3A2E-6042-BBCF-BC8DD7264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000" y="1773238"/>
            <a:ext cx="3384000" cy="4103687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9EE57-FF1E-2A7A-0113-18961104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547CE-9A2E-1DD8-8C71-2293593F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0E2-5224-445E-8F80-80766F8F8A24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5DC6A0F-27DC-407C-3932-83B7A9A9067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220625" y="1773238"/>
            <a:ext cx="3384000" cy="4103687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52727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774" userDrawn="1">
          <p15:clr>
            <a:srgbClr val="FBAE40"/>
          </p15:clr>
        </p15:guide>
        <p15:guide id="2" pos="2502" userDrawn="1">
          <p15:clr>
            <a:srgbClr val="FBAE40"/>
          </p15:clr>
        </p15:guide>
        <p15:guide id="3" pos="4906" userDrawn="1">
          <p15:clr>
            <a:srgbClr val="FBAE40"/>
          </p15:clr>
        </p15:guide>
        <p15:guide id="4" pos="517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D99700-9DC5-2389-E74E-B7B02D5CA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49275"/>
            <a:ext cx="11017250" cy="7921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3A0E4-B3B1-6721-007B-22AC6A7CE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1773238"/>
            <a:ext cx="11017250" cy="41036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19603-C4EE-9866-D9DD-B330781F5C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1183" y="6075616"/>
            <a:ext cx="8116563" cy="41567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BB043-303C-3355-74E3-F9B11BD95F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7376" y="6075616"/>
            <a:ext cx="321888" cy="41567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fld id="{F7C990E2-5224-445E-8F80-80766F8F8A24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F2F4DE9-57F9-A950-710B-3CF72053EA50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9526767" y="6260497"/>
            <a:ext cx="2088532" cy="30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57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6" r:id="rId4"/>
    <p:sldLayoutId id="2147483652" r:id="rId5"/>
    <p:sldLayoutId id="2147483668" r:id="rId6"/>
    <p:sldLayoutId id="2147483660" r:id="rId7"/>
    <p:sldLayoutId id="2147483669" r:id="rId8"/>
    <p:sldLayoutId id="2147483661" r:id="rId9"/>
    <p:sldLayoutId id="2147483670" r:id="rId10"/>
    <p:sldLayoutId id="2147483662" r:id="rId11"/>
    <p:sldLayoutId id="2147483673" r:id="rId12"/>
    <p:sldLayoutId id="2147483663" r:id="rId13"/>
    <p:sldLayoutId id="2147483671" r:id="rId14"/>
    <p:sldLayoutId id="2147483667" r:id="rId15"/>
    <p:sldLayoutId id="2147483672" r:id="rId16"/>
    <p:sldLayoutId id="2147483676" r:id="rId17"/>
    <p:sldLayoutId id="2147483677" r:id="rId18"/>
    <p:sldLayoutId id="2147483678" r:id="rId19"/>
    <p:sldLayoutId id="2147483679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54" r:id="rId26"/>
    <p:sldLayoutId id="2147483655" r:id="rId27"/>
    <p:sldLayoutId id="2147483674" r:id="rId2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1400"/>
        </a:spcBef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60000"/>
            <a:lumOff val="40000"/>
          </a:schemeClr>
        </a:buClr>
        <a:buFont typeface="Franklin Gothic Book" panose="020B05030201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60000"/>
            <a:lumOff val="40000"/>
          </a:schemeClr>
        </a:buClr>
        <a:buFont typeface="Franklin Gothic Book" panose="020B05030201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60000"/>
            <a:lumOff val="40000"/>
          </a:schemeClr>
        </a:buClr>
        <a:buFont typeface="Franklin Gothic Book" panose="020B05030201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60000"/>
            <a:lumOff val="40000"/>
          </a:schemeClr>
        </a:buClr>
        <a:buFont typeface="Franklin Gothic Book" panose="020B05030201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 userDrawn="1">
          <p15:clr>
            <a:srgbClr val="F26B43"/>
          </p15:clr>
        </p15:guide>
        <p15:guide id="2" orient="horz" pos="845" userDrawn="1">
          <p15:clr>
            <a:srgbClr val="F26B43"/>
          </p15:clr>
        </p15:guide>
        <p15:guide id="3" pos="370" userDrawn="1">
          <p15:clr>
            <a:srgbClr val="F26B43"/>
          </p15:clr>
        </p15:guide>
        <p15:guide id="4" pos="7310" userDrawn="1">
          <p15:clr>
            <a:srgbClr val="F26B43"/>
          </p15:clr>
        </p15:guide>
        <p15:guide id="5" orient="horz" pos="1117" userDrawn="1">
          <p15:clr>
            <a:srgbClr val="F26B43"/>
          </p15:clr>
        </p15:guide>
        <p15:guide id="6" orient="horz" pos="370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ett24.no/articles/straffesaker-utsettes--her-er-grunnen-til-at-531-jurister-i-staten-streiker?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ovdata.no/dokument/SPHPM/pm-2024-03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lovdata.no/litteratur/pm-2024-4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juristforbundet.no/lonnarbeidsvilkar/lonnsoppgjoret/lonnsoppgjor-2024/sporsmal--svar/" TargetMode="Externa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6DF426-0182-1FCD-8933-C977508195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375" y="1068779"/>
            <a:ext cx="9144000" cy="2778908"/>
          </a:xfrm>
        </p:spPr>
        <p:txBody>
          <a:bodyPr/>
          <a:lstStyle/>
          <a:p>
            <a:r>
              <a:rPr lang="nb-NO" sz="7200" dirty="0">
                <a:solidFill>
                  <a:srgbClr val="FFFFFF"/>
                </a:solidFill>
              </a:rPr>
              <a:t>Informasjonsmøte </a:t>
            </a:r>
            <a:br>
              <a:rPr lang="nb-NO" sz="7200" dirty="0">
                <a:solidFill>
                  <a:srgbClr val="FFFFFF"/>
                </a:solidFill>
              </a:rPr>
            </a:br>
            <a:r>
              <a:rPr lang="nb-NO" sz="7200" dirty="0">
                <a:solidFill>
                  <a:srgbClr val="FFFFFF"/>
                </a:solidFill>
              </a:rPr>
              <a:t>etter streiken</a:t>
            </a:r>
            <a:br>
              <a:rPr lang="nb-NO" sz="4800" b="1" dirty="0">
                <a:solidFill>
                  <a:srgbClr val="FFFFFF"/>
                </a:solidFill>
              </a:rPr>
            </a:br>
            <a:endParaRPr lang="nb-NO" sz="4800" noProof="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78CA2BF-7977-E239-434D-3D6A6C81EB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375" y="4246183"/>
            <a:ext cx="9144000" cy="606520"/>
          </a:xfrm>
        </p:spPr>
        <p:txBody>
          <a:bodyPr/>
          <a:lstStyle/>
          <a:p>
            <a:r>
              <a:rPr lang="nb-NO" noProof="0" dirty="0"/>
              <a:t>17. Juni 2024                      Rannveig Sørskaar og Hege Torkildsen Kjørri</a:t>
            </a:r>
          </a:p>
        </p:txBody>
      </p:sp>
    </p:spTree>
    <p:extLst>
      <p:ext uri="{BB962C8B-B14F-4D97-AF65-F5344CB8AC3E}">
        <p14:creationId xmlns:p14="http://schemas.microsoft.com/office/powerpoint/2010/main" val="388408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CACD677A-713D-5699-E7BC-CC61EE60756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225478" y="1857701"/>
            <a:ext cx="7741044" cy="2123657"/>
          </a:xfrm>
        </p:spPr>
        <p:txBody>
          <a:bodyPr rIns="360000"/>
          <a:lstStyle/>
          <a:p>
            <a:r>
              <a:rPr lang="nb-NO" noProof="0" dirty="0"/>
              <a:t>Tusen takk</a:t>
            </a:r>
          </a:p>
        </p:txBody>
      </p:sp>
    </p:spTree>
    <p:extLst>
      <p:ext uri="{BB962C8B-B14F-4D97-AF65-F5344CB8AC3E}">
        <p14:creationId xmlns:p14="http://schemas.microsoft.com/office/powerpoint/2010/main" val="135626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73651538-7074-BAD8-06A4-3859299C0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4289" y="608743"/>
            <a:ext cx="5623420" cy="792163"/>
          </a:xfrm>
        </p:spPr>
        <p:txBody>
          <a:bodyPr anchor="t">
            <a:normAutofit/>
          </a:bodyPr>
          <a:lstStyle/>
          <a:p>
            <a:r>
              <a:rPr lang="en-US" dirty="0"/>
              <a:t>Tonje Brenna </a:t>
            </a:r>
            <a:r>
              <a:rPr lang="en-US" dirty="0" err="1"/>
              <a:t>avslutter</a:t>
            </a:r>
            <a:r>
              <a:rPr lang="en-US" dirty="0"/>
              <a:t> </a:t>
            </a:r>
            <a:r>
              <a:rPr lang="en-US" dirty="0" err="1"/>
              <a:t>streiken</a:t>
            </a:r>
            <a:endParaRPr lang="en-US" dirty="0"/>
          </a:p>
        </p:txBody>
      </p:sp>
      <p:pic>
        <p:nvPicPr>
          <p:cNvPr id="3" name="Tonja Brenna avslutter streiken med tvungen lønnsnemd">
            <a:hlinkClick r:id="" action="ppaction://media"/>
            <a:extLst>
              <a:ext uri="{FF2B5EF4-FFF2-40B4-BE49-F238E27FC236}">
                <a16:creationId xmlns:a16="http://schemas.microsoft.com/office/drawing/2014/main" id="{9C474292-2C5C-5926-C8BD-EE53C16E0ADF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7834" y="1400905"/>
            <a:ext cx="7982496" cy="4489255"/>
          </a:xfr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6B3934E3-5D5D-A415-E8BF-40324AA2E324}"/>
              </a:ext>
            </a:extLst>
          </p:cNvPr>
          <p:cNvSpPr txBox="1"/>
          <p:nvPr/>
        </p:nvSpPr>
        <p:spPr>
          <a:xfrm>
            <a:off x="415636" y="6246421"/>
            <a:ext cx="1294411" cy="3443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buClr>
                <a:schemeClr val="accent6"/>
              </a:buClr>
            </a:pPr>
            <a:r>
              <a:rPr lang="nb-NO" dirty="0">
                <a:solidFill>
                  <a:schemeClr val="bg1"/>
                </a:solidFill>
              </a:rPr>
              <a:t>Kilde: NRK</a:t>
            </a:r>
          </a:p>
        </p:txBody>
      </p:sp>
    </p:spTree>
    <p:extLst>
      <p:ext uri="{BB962C8B-B14F-4D97-AF65-F5344CB8AC3E}">
        <p14:creationId xmlns:p14="http://schemas.microsoft.com/office/powerpoint/2010/main" val="198056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73651538-7074-BAD8-06A4-3859299C0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030" y="679904"/>
            <a:ext cx="6335939" cy="792163"/>
          </a:xfrm>
        </p:spPr>
        <p:txBody>
          <a:bodyPr anchor="t">
            <a:normAutofit/>
          </a:bodyPr>
          <a:lstStyle/>
          <a:p>
            <a:r>
              <a:rPr lang="en-US" dirty="0"/>
              <a:t>Briefing om </a:t>
            </a:r>
            <a:r>
              <a:rPr lang="en-US" dirty="0" err="1"/>
              <a:t>streiken</a:t>
            </a:r>
            <a:r>
              <a:rPr lang="en-US" dirty="0"/>
              <a:t> og </a:t>
            </a:r>
            <a:r>
              <a:rPr lang="en-US" dirty="0" err="1"/>
              <a:t>veien</a:t>
            </a:r>
            <a:r>
              <a:rPr lang="en-US" dirty="0"/>
              <a:t> </a:t>
            </a:r>
            <a:r>
              <a:rPr lang="en-US" dirty="0" err="1"/>
              <a:t>videre</a:t>
            </a:r>
            <a:endParaRPr lang="en-US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633201F-D409-F3C1-F49C-07DD4E6B8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052" y="1796143"/>
            <a:ext cx="11819895" cy="326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6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E3FA2E4-0EA7-AF9A-9E0A-D16D7D2DD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0469" y="538012"/>
            <a:ext cx="4957783" cy="792163"/>
          </a:xfrm>
        </p:spPr>
        <p:txBody>
          <a:bodyPr anchor="t">
            <a:normAutofit/>
          </a:bodyPr>
          <a:lstStyle/>
          <a:p>
            <a:r>
              <a:rPr lang="nb-NO" dirty="0"/>
              <a:t>Hva dreide streiken seg om?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DFFF05E-D0E1-A413-F1C3-F1BCD95CF09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580469" y="1467609"/>
            <a:ext cx="5288975" cy="1538488"/>
          </a:xfrm>
        </p:spPr>
        <p:txBody>
          <a:bodyPr/>
          <a:lstStyle/>
          <a:p>
            <a:pPr marL="285750" indent="-285750">
              <a:buClr>
                <a:srgbClr val="005187"/>
              </a:buClr>
              <a:buChar char="•"/>
            </a:pPr>
            <a:r>
              <a:rPr lang="en-US" sz="2000" b="1" dirty="0"/>
              <a:t> </a:t>
            </a:r>
            <a:r>
              <a:rPr lang="en-US" sz="2000" dirty="0" err="1">
                <a:latin typeface="+mn-lt"/>
              </a:rPr>
              <a:t>beholde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vår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egen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avtale</a:t>
            </a:r>
            <a:endParaRPr lang="en-US" sz="2000" dirty="0">
              <a:latin typeface="+mn-lt"/>
            </a:endParaRPr>
          </a:p>
          <a:p>
            <a:pPr marL="342900" indent="-342900">
              <a:buClr>
                <a:srgbClr val="005187"/>
              </a:buClr>
              <a:buChar char="•"/>
            </a:pPr>
            <a:r>
              <a:rPr lang="en-US" sz="2000" dirty="0" err="1">
                <a:latin typeface="+mn-lt"/>
              </a:rPr>
              <a:t>reelle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forhandlinger</a:t>
            </a:r>
            <a:endParaRPr lang="en-US" sz="2000" dirty="0">
              <a:latin typeface="+mn-lt"/>
            </a:endParaRPr>
          </a:p>
          <a:p>
            <a:pPr marL="342900" indent="-342900">
              <a:buClr>
                <a:srgbClr val="005187"/>
              </a:buClr>
              <a:buChar char="•"/>
            </a:pPr>
            <a:r>
              <a:rPr lang="en-US" sz="2000" dirty="0" err="1">
                <a:latin typeface="+mn-lt"/>
              </a:rPr>
              <a:t>fravær</a:t>
            </a:r>
            <a:r>
              <a:rPr lang="en-US" sz="2000" dirty="0">
                <a:latin typeface="+mn-lt"/>
              </a:rPr>
              <a:t> av </a:t>
            </a:r>
            <a:r>
              <a:rPr lang="en-US" sz="2000" dirty="0" err="1">
                <a:latin typeface="+mn-lt"/>
              </a:rPr>
              <a:t>politisk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innblanding</a:t>
            </a:r>
            <a:endParaRPr lang="en-US" sz="2000" dirty="0">
              <a:latin typeface="+mn-lt"/>
            </a:endParaRPr>
          </a:p>
        </p:txBody>
      </p:sp>
      <p:pic>
        <p:nvPicPr>
          <p:cNvPr id="4" name="Bilde 3">
            <a:hlinkClick r:id="rId3"/>
            <a:extLst>
              <a:ext uri="{FF2B5EF4-FFF2-40B4-BE49-F238E27FC236}">
                <a16:creationId xmlns:a16="http://schemas.microsoft.com/office/drawing/2014/main" id="{CD547538-DA61-C553-D718-5A5F573FD1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895" y="538012"/>
            <a:ext cx="6095056" cy="5416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lde 6">
            <a:hlinkClick r:id="rId3"/>
            <a:extLst>
              <a:ext uri="{FF2B5EF4-FFF2-40B4-BE49-F238E27FC236}">
                <a16:creationId xmlns:a16="http://schemas.microsoft.com/office/drawing/2014/main" id="{C81FA0B1-3DAC-9693-EC87-362915402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0468" y="4942383"/>
            <a:ext cx="4957783" cy="62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4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ED096A-CBAC-1868-490A-B0C33237B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02" y="386940"/>
            <a:ext cx="7036583" cy="792163"/>
          </a:xfrm>
        </p:spPr>
        <p:txBody>
          <a:bodyPr/>
          <a:lstStyle/>
          <a:p>
            <a:r>
              <a:rPr lang="nb-NO" dirty="0"/>
              <a:t>Hva betyr tvungen lønnsnemnd for oss? </a:t>
            </a:r>
          </a:p>
        </p:txBody>
      </p:sp>
      <p:sp>
        <p:nvSpPr>
          <p:cNvPr id="9" name="Plassholder for tekst 2">
            <a:extLst>
              <a:ext uri="{FF2B5EF4-FFF2-40B4-BE49-F238E27FC236}">
                <a16:creationId xmlns:a16="http://schemas.microsoft.com/office/drawing/2014/main" id="{55333EAE-191F-478B-3599-9AE1B9FCA3B5}"/>
              </a:ext>
            </a:extLst>
          </p:cNvPr>
          <p:cNvSpPr txBox="1">
            <a:spLocks/>
          </p:cNvSpPr>
          <p:nvPr/>
        </p:nvSpPr>
        <p:spPr>
          <a:xfrm>
            <a:off x="670502" y="1472138"/>
            <a:ext cx="5302831" cy="338217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5900" indent="-215900">
              <a:buClr>
                <a:srgbClr val="005187"/>
              </a:buClr>
            </a:pPr>
            <a:r>
              <a:rPr lang="nb-NO" sz="2000" dirty="0"/>
              <a:t>Først; proposisjonen om tvungen lønnsnemnd skal behandles av Stortinget. </a:t>
            </a:r>
          </a:p>
          <a:p>
            <a:pPr marL="215900" indent="-215900">
              <a:buClr>
                <a:srgbClr val="005187"/>
              </a:buClr>
            </a:pPr>
            <a:r>
              <a:rPr lang="nb-NO" sz="2000" dirty="0"/>
              <a:t>Rikslønnsnemnda – kjennelse – først da et resultat er klart </a:t>
            </a:r>
          </a:p>
          <a:p>
            <a:pPr marL="215900" indent="-215900">
              <a:buClr>
                <a:srgbClr val="005187"/>
              </a:buClr>
            </a:pPr>
            <a:r>
              <a:rPr lang="nb-NO" sz="2000" dirty="0"/>
              <a:t>Når kommer kjennelsen? </a:t>
            </a:r>
          </a:p>
          <a:p>
            <a:pPr marL="215900" indent="-215900">
              <a:buClr>
                <a:srgbClr val="005187"/>
              </a:buClr>
            </a:pPr>
            <a:r>
              <a:rPr lang="nb-NO" sz="2000" dirty="0"/>
              <a:t>Hva med lokale forhandlinger ? </a:t>
            </a:r>
          </a:p>
          <a:p>
            <a:pPr marL="431800" lvl="1" indent="-215900"/>
            <a:r>
              <a:rPr lang="nb-NO" sz="2000" u="sng" dirty="0">
                <a:solidFill>
                  <a:srgbClr val="467886"/>
                </a:solidFill>
                <a:latin typeface="Aptos"/>
                <a:ea typeface="Aptos" panose="020B0004020202020204" pitchFamily="34" charset="0"/>
                <a:cs typeface="Aptos" panose="020B0004020202020204" pitchFamily="34" charset="0"/>
                <a:hlinkClick r:id="rId3"/>
              </a:rPr>
              <a:t>https://lovdata.no/dokument/SPHPM/pm-2024-03</a:t>
            </a:r>
            <a:endParaRPr lang="nb-NO" sz="2000" dirty="0">
              <a:latin typeface="Aptos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223EC5E6-C222-A217-F06B-08D1785BEEAB}"/>
              </a:ext>
            </a:extLst>
          </p:cNvPr>
          <p:cNvSpPr txBox="1"/>
          <p:nvPr/>
        </p:nvSpPr>
        <p:spPr>
          <a:xfrm>
            <a:off x="6733310" y="5225142"/>
            <a:ext cx="4999512" cy="6531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buClr>
                <a:schemeClr val="accent6"/>
              </a:buClr>
            </a:pPr>
            <a:r>
              <a:rPr lang="nn-NO" b="0" i="0">
                <a:solidFill>
                  <a:srgbClr val="3C3C3B"/>
                </a:solidFill>
                <a:effectLst/>
                <a:highlight>
                  <a:srgbClr val="FFFFFF"/>
                </a:highlight>
                <a:latin typeface="ProximaNova-Light" panose="02000506030000020004" pitchFamily="50" charset="0"/>
              </a:rPr>
              <a:t>Kari Tønnessen Nordli, leder i Akademikerne stat Foto: Akademikerne</a:t>
            </a:r>
            <a:endParaRPr lang="nb-NO" dirty="0"/>
          </a:p>
        </p:txBody>
      </p:sp>
      <p:pic>
        <p:nvPicPr>
          <p:cNvPr id="5" name="Bilde 4" descr="Et bilde som inneholder person, klær, mann, stativ&#10;&#10;Automatisk generert beskrivelse">
            <a:extLst>
              <a:ext uri="{FF2B5EF4-FFF2-40B4-BE49-F238E27FC236}">
                <a16:creationId xmlns:a16="http://schemas.microsoft.com/office/drawing/2014/main" id="{D5BACCAA-C571-3B38-1B45-3C6EF16210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310" y="1472138"/>
            <a:ext cx="4871315" cy="365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0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316334DE-6995-B7E7-A0F6-3272985D22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961" y="-5940"/>
            <a:ext cx="3684871" cy="686062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077191-F429-6FF6-1158-5CE71E4D51F7}"/>
              </a:ext>
            </a:extLst>
          </p:cNvPr>
          <p:cNvSpPr txBox="1">
            <a:spLocks/>
          </p:cNvSpPr>
          <p:nvPr/>
        </p:nvSpPr>
        <p:spPr>
          <a:xfrm>
            <a:off x="6420853" y="253397"/>
            <a:ext cx="5177986" cy="5959464"/>
          </a:xfrm>
          <a:prstGeom prst="rect">
            <a:avLst/>
          </a:prstGeom>
        </p:spPr>
        <p:txBody>
          <a:bodyPr vert="horz" lIns="0" tIns="0" rIns="0" bIns="0" rtlCol="0" anchor="t" anchorCtr="0">
            <a:normAutofit lnSpcReduction="10000"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000" dirty="0">
                <a:solidFill>
                  <a:schemeClr val="tx2"/>
                </a:solidFill>
                <a:latin typeface="+mj-lt"/>
              </a:rPr>
              <a:t>1. Tvungen lønnsnemd</a:t>
            </a:r>
          </a:p>
          <a:p>
            <a:pPr marL="0" indent="0">
              <a:buNone/>
            </a:pPr>
            <a:r>
              <a:rPr lang="nb-NO" sz="2000" dirty="0">
                <a:latin typeface="+mj-lt"/>
              </a:rPr>
              <a:t>Regjeringen har besluttet at de vil legge frem lovforslag om tvungen lønnsnemnd i interessetvistene mellom Akademikerne og staten ved Digitaliserings- og forvaltningsdepartementet, og mellom </a:t>
            </a:r>
            <a:r>
              <a:rPr lang="nb-NO" sz="2000" dirty="0" err="1">
                <a:latin typeface="+mj-lt"/>
              </a:rPr>
              <a:t>Unio</a:t>
            </a:r>
            <a:r>
              <a:rPr lang="nb-NO" sz="2000" dirty="0">
                <a:latin typeface="+mj-lt"/>
              </a:rPr>
              <a:t> og staten ved Digitaliserings- og forvaltningsdepartementet. Rikslønnsnemnda vil avgjøre tvistene.</a:t>
            </a:r>
          </a:p>
          <a:p>
            <a:pPr marL="0" indent="0">
              <a:buNone/>
            </a:pPr>
            <a:r>
              <a:rPr lang="nb-NO" sz="2000" dirty="0">
                <a:solidFill>
                  <a:schemeClr val="tx2"/>
                </a:solidFill>
                <a:latin typeface="+mj-lt"/>
              </a:rPr>
              <a:t>2. Ny lønn og lokale forhandlinger</a:t>
            </a:r>
          </a:p>
          <a:p>
            <a:pPr marL="0" indent="0">
              <a:buNone/>
            </a:pPr>
            <a:r>
              <a:rPr lang="nb-NO" sz="2000" dirty="0">
                <a:latin typeface="+mj-lt"/>
              </a:rPr>
              <a:t>Som påpekt i PM-2024-3 er det fortsatt flere uavklarte spørsmål som gjør at både utbetaling av sentrale tillegg og forberedelser til og gjennomføring av lokale forhandlinger etter HTA punkt 2.5.1 må utsettes. Digitaliserings- og forvaltningsdepartementet vil komme tilbake med mer informasjon når Rikslønnsnemnda har avgjort tvistene.</a:t>
            </a:r>
          </a:p>
          <a:p>
            <a:pPr marL="8890" indent="0">
              <a:buNone/>
            </a:pPr>
            <a:r>
              <a:rPr lang="nb-NO" sz="2000" dirty="0">
                <a:solidFill>
                  <a:srgbClr val="333333"/>
                </a:solidFill>
                <a:highlight>
                  <a:srgbClr val="FFFFFF"/>
                </a:highlight>
                <a:ea typeface="+mn-lt"/>
                <a:cs typeface="+mn-lt"/>
                <a:hlinkClick r:id="rId3"/>
              </a:rPr>
              <a:t>https://lovdata.no/litteratur/pm-2024-4</a:t>
            </a:r>
            <a:endParaRPr lang="nb-NO" dirty="0"/>
          </a:p>
          <a:p>
            <a:pPr marL="8890" indent="0">
              <a:buFont typeface="Arial" panose="020B0604020202020204" pitchFamily="34" charset="0"/>
              <a:buNone/>
            </a:pPr>
            <a:endParaRPr lang="nb-NO" sz="200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8890" indent="0">
              <a:buNone/>
            </a:pP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41379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2FE3D50-2A7D-7A3D-631D-9BCE1CD35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405104"/>
            <a:ext cx="11017250" cy="3440030"/>
          </a:xfrm>
        </p:spPr>
        <p:txBody>
          <a:bodyPr/>
          <a:lstStyle/>
          <a:p>
            <a:pPr marL="514350" indent="-514350">
              <a:buClr>
                <a:srgbClr val="005187"/>
              </a:buClr>
              <a:buFont typeface="+mj-lt"/>
              <a:buAutoNum type="arabicPeriod"/>
            </a:pPr>
            <a:r>
              <a:rPr lang="nb-NO" sz="3200" dirty="0"/>
              <a:t>HTA lever på ettervirkning frem til kjennelsen er klar </a:t>
            </a:r>
          </a:p>
          <a:p>
            <a:pPr marL="514350" indent="-514350">
              <a:buClr>
                <a:srgbClr val="005187"/>
              </a:buClr>
              <a:buFont typeface="+mj-lt"/>
              <a:buAutoNum type="arabicPeriod"/>
            </a:pPr>
            <a:r>
              <a:rPr lang="nb-NO" sz="3200" dirty="0"/>
              <a:t>Partsamarbeid lokalt</a:t>
            </a:r>
          </a:p>
          <a:p>
            <a:pPr marL="514350" indent="-514350">
              <a:buClr>
                <a:srgbClr val="005187"/>
              </a:buClr>
              <a:buFont typeface="+mj-lt"/>
              <a:buAutoNum type="arabicPeriod"/>
            </a:pPr>
            <a:r>
              <a:rPr lang="nb-NO" sz="3200" dirty="0"/>
              <a:t>Tillitsvalgtarbeid: </a:t>
            </a:r>
            <a:br>
              <a:rPr lang="nb-NO" sz="3200" dirty="0"/>
            </a:br>
            <a:r>
              <a:rPr lang="nb-NO" sz="3200" dirty="0"/>
              <a:t>som før streiken – dere har krav på fri etter HA </a:t>
            </a:r>
          </a:p>
          <a:p>
            <a:pPr marL="514350" indent="-514350">
              <a:buClr>
                <a:srgbClr val="005187"/>
              </a:buClr>
              <a:buFont typeface="+mj-lt"/>
              <a:buAutoNum type="arabicPeriod"/>
            </a:pPr>
            <a:r>
              <a:rPr lang="nb-NO" sz="3200" dirty="0"/>
              <a:t>Ta igjen arbeid </a:t>
            </a:r>
            <a:r>
              <a:rPr lang="nb-NO" sz="3200" dirty="0" err="1"/>
              <a:t>pga</a:t>
            </a:r>
            <a:r>
              <a:rPr lang="nb-NO" sz="3200" dirty="0"/>
              <a:t> streik </a:t>
            </a:r>
            <a:endParaRPr lang="nb-NO" sz="3200" dirty="0">
              <a:solidFill>
                <a:schemeClr val="tx2"/>
              </a:solidFill>
            </a:endParaRPr>
          </a:p>
          <a:p>
            <a:pPr marL="215900" indent="-215900"/>
            <a:endParaRPr lang="nb-NO" sz="3200" dirty="0">
              <a:solidFill>
                <a:schemeClr val="tx2"/>
              </a:solidFill>
            </a:endParaRPr>
          </a:p>
          <a:p>
            <a:pPr marL="215900" indent="-215900"/>
            <a:endParaRPr lang="nb-NO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58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E640EC8-04E0-79DB-1A27-DD00F53E6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49275"/>
            <a:ext cx="11017250" cy="792163"/>
          </a:xfrm>
        </p:spPr>
        <p:txBody>
          <a:bodyPr anchor="t">
            <a:normAutofit/>
          </a:bodyPr>
          <a:lstStyle/>
          <a:p>
            <a:r>
              <a:rPr lang="en-US" dirty="0" err="1"/>
              <a:t>Hvor</a:t>
            </a:r>
            <a:r>
              <a:rPr lang="en-US" dirty="0"/>
              <a:t> </a:t>
            </a:r>
            <a:r>
              <a:rPr lang="en-US" dirty="0" err="1"/>
              <a:t>finner</a:t>
            </a:r>
            <a:r>
              <a:rPr lang="en-US" dirty="0"/>
              <a:t> </a:t>
            </a:r>
            <a:r>
              <a:rPr lang="en-US" dirty="0" err="1"/>
              <a:t>dere</a:t>
            </a:r>
            <a:r>
              <a:rPr lang="en-US" dirty="0"/>
              <a:t> </a:t>
            </a:r>
            <a:r>
              <a:rPr lang="en-US" dirty="0" err="1"/>
              <a:t>informasjon</a:t>
            </a:r>
            <a:r>
              <a:rPr lang="en-US" dirty="0"/>
              <a:t>? 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0CF30F7-2A5A-3DD1-01D1-332FAD6836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902" y="1664844"/>
            <a:ext cx="5292723" cy="4103686"/>
          </a:xfrm>
        </p:spPr>
        <p:txBody>
          <a:bodyPr anchor="t">
            <a:normAutofit/>
          </a:bodyPr>
          <a:lstStyle/>
          <a:p>
            <a:endParaRPr lang="nb-NO" dirty="0"/>
          </a:p>
          <a:p>
            <a:r>
              <a:rPr lang="nb-NO" dirty="0">
                <a:hlinkClick r:id="rId2"/>
              </a:rPr>
              <a:t>Spørsmål &amp; svar om streik | Juristforbundet</a:t>
            </a:r>
          </a:p>
          <a:p>
            <a:r>
              <a:rPr lang="nb-NO" dirty="0">
                <a:hlinkClick r:id="rId2"/>
              </a:rPr>
              <a:t>https://www.juristforbundet.no/lonnarbeidsvilkar/lonnsoppgjoret/lonnsoppgjor-2024/sporsmal--svar/</a:t>
            </a: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6" name="Bilde 5" descr="Et bilde som inneholder tekst, Font, Grafikk, grafisk design&#10;&#10;Automatisk generert beskrivelse">
            <a:extLst>
              <a:ext uri="{FF2B5EF4-FFF2-40B4-BE49-F238E27FC236}">
                <a16:creationId xmlns:a16="http://schemas.microsoft.com/office/drawing/2014/main" id="{8FC7B5C0-488F-F850-A330-9D2D5D053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57" y="1443627"/>
            <a:ext cx="5612145" cy="454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2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1EACBF72-CCA6-50C2-3A59-EC52F0C2E004}"/>
              </a:ext>
            </a:extLst>
          </p:cNvPr>
          <p:cNvSpPr/>
          <p:nvPr/>
        </p:nvSpPr>
        <p:spPr>
          <a:xfrm>
            <a:off x="0" y="-59123"/>
            <a:ext cx="12249665" cy="603009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216000" indent="-216000" algn="ctr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</p:txBody>
      </p:sp>
      <p:pic>
        <p:nvPicPr>
          <p:cNvPr id="1026" name="Picture 2" descr="Any Questions?">
            <a:extLst>
              <a:ext uri="{FF2B5EF4-FFF2-40B4-BE49-F238E27FC236}">
                <a16:creationId xmlns:a16="http://schemas.microsoft.com/office/drawing/2014/main" id="{0DED7A3D-2F05-7928-7065-D24DC9272B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414" y="1589903"/>
            <a:ext cx="9527171" cy="304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48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Juristforbundet 2022">
      <a:dk1>
        <a:srgbClr val="3C3C3C"/>
      </a:dk1>
      <a:lt1>
        <a:srgbClr val="FFFFFF"/>
      </a:lt1>
      <a:dk2>
        <a:srgbClr val="005187"/>
      </a:dk2>
      <a:lt2>
        <a:srgbClr val="E6E6E6"/>
      </a:lt2>
      <a:accent1>
        <a:srgbClr val="30B7C0"/>
      </a:accent1>
      <a:accent2>
        <a:srgbClr val="3E3363"/>
      </a:accent2>
      <a:accent3>
        <a:srgbClr val="009ACB"/>
      </a:accent3>
      <a:accent4>
        <a:srgbClr val="EC6535"/>
      </a:accent4>
      <a:accent5>
        <a:srgbClr val="FFCD0D"/>
      </a:accent5>
      <a:accent6>
        <a:srgbClr val="939393"/>
      </a:accent6>
      <a:hlink>
        <a:srgbClr val="3E3363"/>
      </a:hlink>
      <a:folHlink>
        <a:srgbClr val="3E3363"/>
      </a:folHlink>
    </a:clrScheme>
    <a:fontScheme name="Custom 1">
      <a:majorFont>
        <a:latin typeface="Franklin Gothic Book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lIns="0" tIns="0" rIns="0" bIns="0" rtlCol="0" anchor="ctr"/>
      <a:lstStyle>
        <a:defPPr marL="216000" indent="-216000" algn="ctr">
          <a:buClr>
            <a:schemeClr val="accent6"/>
          </a:buClr>
          <a:buFont typeface="Arial" panose="020B0604020202020204" pitchFamily="34" charset="0"/>
          <a:buChar char="•"/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216000" indent="-216000" algn="l">
          <a:buClr>
            <a:schemeClr val="accent6"/>
          </a:buClr>
          <a:buFont typeface="Arial" panose="020B0604020202020204" pitchFamily="34" charset="0"/>
          <a:buChar char="•"/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uristforbundet mal" id="{295AD0DC-71DA-430B-98FB-A1A97D5016AC}" vid="{AE623FD1-0910-43FE-ACA4-D96A9AD802B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Juristforbundet mal</Template>
  <TotalTime>299</TotalTime>
  <Words>625</Words>
  <Application>Microsoft Office PowerPoint</Application>
  <PresentationFormat>Widescreen</PresentationFormat>
  <Paragraphs>43</Paragraphs>
  <Slides>10</Slides>
  <Notes>4</Notes>
  <HiddenSlides>0</HiddenSlides>
  <MMClips>1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10</vt:i4>
      </vt:variant>
    </vt:vector>
  </HeadingPairs>
  <TitlesOfParts>
    <vt:vector size="18" baseType="lpstr">
      <vt:lpstr>Aptos</vt:lpstr>
      <vt:lpstr>Arial</vt:lpstr>
      <vt:lpstr>Calibri</vt:lpstr>
      <vt:lpstr>Franklin Gothic Book</vt:lpstr>
      <vt:lpstr>Franklin Gothic Medium</vt:lpstr>
      <vt:lpstr>Georgia</vt:lpstr>
      <vt:lpstr>ProximaNova-Light</vt:lpstr>
      <vt:lpstr>Office-tema</vt:lpstr>
      <vt:lpstr>Informasjonsmøte  etter streiken </vt:lpstr>
      <vt:lpstr>Tonje Brenna avslutter streiken</vt:lpstr>
      <vt:lpstr>Briefing om streiken og veien videre</vt:lpstr>
      <vt:lpstr>Hva dreide streiken seg om?</vt:lpstr>
      <vt:lpstr>Hva betyr tvungen lønnsnemnd for oss? </vt:lpstr>
      <vt:lpstr>PowerPoint-presentasjon</vt:lpstr>
      <vt:lpstr>PowerPoint-presentasjon</vt:lpstr>
      <vt:lpstr>Hvor finner dere informasjon? </vt:lpstr>
      <vt:lpstr>PowerPoint-presentasjon</vt:lpstr>
      <vt:lpstr>Tusen takk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Informasjonsmøte  etter streiken</dc:title>
  <dc:creator>Vegard Valestrand</dc:creator>
  <cp:lastModifiedBy>Kristine Grubba</cp:lastModifiedBy>
  <cp:revision>93</cp:revision>
  <dcterms:created xsi:type="dcterms:W3CDTF">2024-06-13T11:31:32Z</dcterms:created>
  <dcterms:modified xsi:type="dcterms:W3CDTF">2024-06-19T08:26:39Z</dcterms:modified>
</cp:coreProperties>
</file>