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handoutMasterIdLst>
    <p:handoutMasterId r:id="rId26"/>
  </p:handoutMasterIdLst>
  <p:sldIdLst>
    <p:sldId id="256" r:id="rId5"/>
    <p:sldId id="769" r:id="rId6"/>
    <p:sldId id="731" r:id="rId7"/>
    <p:sldId id="799" r:id="rId8"/>
    <p:sldId id="771" r:id="rId9"/>
    <p:sldId id="796" r:id="rId10"/>
    <p:sldId id="272" r:id="rId11"/>
    <p:sldId id="752" r:id="rId12"/>
    <p:sldId id="778" r:id="rId13"/>
    <p:sldId id="787" r:id="rId14"/>
    <p:sldId id="753" r:id="rId15"/>
    <p:sldId id="779" r:id="rId16"/>
    <p:sldId id="797" r:id="rId17"/>
    <p:sldId id="780" r:id="rId18"/>
    <p:sldId id="785" r:id="rId19"/>
    <p:sldId id="790" r:id="rId20"/>
    <p:sldId id="798" r:id="rId21"/>
    <p:sldId id="781" r:id="rId22"/>
    <p:sldId id="756" r:id="rId23"/>
    <p:sldId id="78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2D1D"/>
    <a:srgbClr val="008000"/>
    <a:srgbClr val="7999AD"/>
    <a:srgbClr val="8197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023EF8-E611-94D2-513D-E543D2AE041E}" v="1115" dt="2025-06-26T08:29:01.519"/>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524" autoAdjust="0"/>
    <p:restoredTop sz="96523" autoAdjust="0"/>
  </p:normalViewPr>
  <p:slideViewPr>
    <p:cSldViewPr snapToGrid="0" showGuides="1">
      <p:cViewPr varScale="1">
        <p:scale>
          <a:sx n="63" d="100"/>
          <a:sy n="63" d="100"/>
        </p:scale>
        <p:origin x="1088" y="56"/>
      </p:cViewPr>
      <p:guideLst>
        <p:guide orient="horz" pos="2160"/>
        <p:guide pos="3840"/>
      </p:guideLst>
    </p:cSldViewPr>
  </p:slideViewPr>
  <p:outlineViewPr>
    <p:cViewPr>
      <p:scale>
        <a:sx n="33" d="100"/>
        <a:sy n="33" d="100"/>
      </p:scale>
      <p:origin x="0" y="-8457"/>
    </p:cViewPr>
  </p:outlineViewPr>
  <p:notesTextViewPr>
    <p:cViewPr>
      <p:scale>
        <a:sx n="3" d="2"/>
        <a:sy n="3" d="2"/>
      </p:scale>
      <p:origin x="0" y="0"/>
    </p:cViewPr>
  </p:notesTextViewPr>
  <p:notesViewPr>
    <p:cSldViewPr snapToGrid="0" showGuides="1">
      <p:cViewPr varScale="1">
        <p:scale>
          <a:sx n="109" d="100"/>
          <a:sy n="109" d="100"/>
        </p:scale>
        <p:origin x="4359" y="39"/>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584378335945578E-2"/>
          <c:y val="8.255936198260462E-3"/>
          <c:w val="0.87058661141958915"/>
          <c:h val="0.91279439200814738"/>
        </c:manualLayout>
      </c:layout>
      <c:barChart>
        <c:barDir val="bar"/>
        <c:grouping val="clustered"/>
        <c:varyColors val="0"/>
        <c:ser>
          <c:idx val="0"/>
          <c:order val="0"/>
          <c:tx>
            <c:strRef>
              <c:f>'Ark1'!$B$1</c:f>
              <c:strCache>
                <c:ptCount val="1"/>
                <c:pt idx="0">
                  <c:v>2022</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'Ark1'!$A$2:$A$5</c:f>
              <c:strCache>
                <c:ptCount val="4"/>
                <c:pt idx="0">
                  <c:v>Vet ikke</c:v>
                </c:pt>
                <c:pt idx="1">
                  <c:v>I liten grad</c:v>
                </c:pt>
                <c:pt idx="2">
                  <c:v>I noen grad</c:v>
                </c:pt>
                <c:pt idx="3">
                  <c:v>I stor grad</c:v>
                </c:pt>
              </c:strCache>
            </c:strRef>
          </c:cat>
          <c:val>
            <c:numRef>
              <c:f>'Ark1'!$B$2:$B$5</c:f>
              <c:numCache>
                <c:formatCode>General</c:formatCode>
                <c:ptCount val="4"/>
                <c:pt idx="0">
                  <c:v>9</c:v>
                </c:pt>
                <c:pt idx="1">
                  <c:v>49</c:v>
                </c:pt>
                <c:pt idx="2">
                  <c:v>40</c:v>
                </c:pt>
                <c:pt idx="3">
                  <c:v>2</c:v>
                </c:pt>
              </c:numCache>
            </c:numRef>
          </c:val>
          <c:extLst>
            <c:ext xmlns:c16="http://schemas.microsoft.com/office/drawing/2014/chart" uri="{C3380CC4-5D6E-409C-BE32-E72D297353CC}">
              <c16:uniqueId val="{00000002-503F-425E-965C-CE1ED72FBE53}"/>
            </c:ext>
          </c:extLst>
        </c:ser>
        <c:dLbls>
          <c:showLegendKey val="0"/>
          <c:showVal val="0"/>
          <c:showCatName val="0"/>
          <c:showSerName val="0"/>
          <c:showPercent val="0"/>
          <c:showBubbleSize val="0"/>
        </c:dLbls>
        <c:gapWidth val="80"/>
        <c:axId val="421950760"/>
        <c:axId val="421952072"/>
      </c:barChart>
      <c:catAx>
        <c:axId val="421950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schemeClr>
                </a:solidFill>
                <a:latin typeface="+mn-lt"/>
                <a:ea typeface="+mn-ea"/>
                <a:cs typeface="+mn-cs"/>
              </a:defRPr>
            </a:pPr>
            <a:endParaRPr lang="nb-NO"/>
          </a:p>
        </c:txPr>
        <c:crossAx val="421952072"/>
        <c:crosses val="autoZero"/>
        <c:auto val="1"/>
        <c:lblAlgn val="ctr"/>
        <c:lblOffset val="100"/>
        <c:noMultiLvlLbl val="0"/>
      </c:catAx>
      <c:valAx>
        <c:axId val="421952072"/>
        <c:scaling>
          <c:orientation val="minMax"/>
          <c:max val="60"/>
          <c:min val="0"/>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crossAx val="421950760"/>
        <c:crosses val="autoZero"/>
        <c:crossBetween val="between"/>
        <c:majorUnit val="2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50000"/>
            </a:schemeClr>
          </a:solidFill>
        </a:defRPr>
      </a:pPr>
      <a:endParaRPr lang="nb-NO"/>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116443862113771"/>
          <c:y val="4.0010780284680858E-2"/>
          <c:w val="0.57876526081143331"/>
          <c:h val="0.87287483900458218"/>
        </c:manualLayout>
      </c:layout>
      <c:barChart>
        <c:barDir val="bar"/>
        <c:grouping val="clustered"/>
        <c:varyColors val="0"/>
        <c:ser>
          <c:idx val="0"/>
          <c:order val="0"/>
          <c:tx>
            <c:strRef>
              <c:f>'Ark1'!$B$1</c:f>
              <c:strCache>
                <c:ptCount val="1"/>
                <c:pt idx="0">
                  <c:v>2025</c:v>
                </c:pt>
              </c:strCache>
            </c:strRef>
          </c:tx>
          <c:spPr>
            <a:solidFill>
              <a:schemeClr val="accent2"/>
            </a:solidFill>
            <a:ln>
              <a:solidFill>
                <a:schemeClr val="accent2"/>
              </a:solidFill>
            </a:ln>
            <a:effectLst/>
          </c:spPr>
          <c:invertIfNegative val="0"/>
          <c:dPt>
            <c:idx val="6"/>
            <c:invertIfNegative val="0"/>
            <c:bubble3D val="0"/>
            <c:spPr>
              <a:solidFill>
                <a:schemeClr val="accent2"/>
              </a:solidFill>
              <a:ln>
                <a:solidFill>
                  <a:schemeClr val="accent2"/>
                </a:solidFill>
              </a:ln>
              <a:effectLst/>
            </c:spPr>
            <c:extLst>
              <c:ext xmlns:c16="http://schemas.microsoft.com/office/drawing/2014/chart" uri="{C3380CC4-5D6E-409C-BE32-E72D297353CC}">
                <c16:uniqueId val="{00000001-9136-443F-8745-34973F0FCDD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'Ark1'!$A$2:$A$11</c:f>
              <c:strCache>
                <c:ptCount val="10"/>
                <c:pt idx="0">
                  <c:v>Vet ikke</c:v>
                </c:pt>
                <c:pt idx="1">
                  <c:v>Andre bekymringer</c:v>
                </c:pt>
                <c:pt idx="2">
                  <c:v>Regulatoriske utfordringer</c:v>
                </c:pt>
                <c:pt idx="3">
                  <c:v>Manglende tilgang på nødvendig dokumentgrunnlag (f.eks Lovdata)</c:v>
                </c:pt>
                <c:pt idx="4">
                  <c:v>Vanskelig å kontrollere resultatet</c:v>
                </c:pt>
                <c:pt idx="5">
                  <c:v>Etiske problemstillinger</c:v>
                </c:pt>
                <c:pt idx="6">
                  <c:v>Manglende opplæring</c:v>
                </c:pt>
                <c:pt idx="7">
                  <c:v>Personvernutfordringer</c:v>
                </c:pt>
                <c:pt idx="8">
                  <c:v>Rettssikkerhetsmessige utfordringer</c:v>
                </c:pt>
                <c:pt idx="9">
                  <c:v>Manglende kildekritikk</c:v>
                </c:pt>
              </c:strCache>
            </c:strRef>
          </c:cat>
          <c:val>
            <c:numRef>
              <c:f>'Ark1'!$B$2:$B$11</c:f>
              <c:numCache>
                <c:formatCode>General</c:formatCode>
                <c:ptCount val="10"/>
                <c:pt idx="0">
                  <c:v>3</c:v>
                </c:pt>
                <c:pt idx="1">
                  <c:v>11</c:v>
                </c:pt>
                <c:pt idx="2">
                  <c:v>25</c:v>
                </c:pt>
                <c:pt idx="3">
                  <c:v>39</c:v>
                </c:pt>
                <c:pt idx="4">
                  <c:v>50</c:v>
                </c:pt>
                <c:pt idx="5">
                  <c:v>54</c:v>
                </c:pt>
                <c:pt idx="6">
                  <c:v>57</c:v>
                </c:pt>
                <c:pt idx="7">
                  <c:v>61</c:v>
                </c:pt>
                <c:pt idx="8">
                  <c:v>69</c:v>
                </c:pt>
                <c:pt idx="9">
                  <c:v>74</c:v>
                </c:pt>
              </c:numCache>
            </c:numRef>
          </c:val>
          <c:extLst>
            <c:ext xmlns:c16="http://schemas.microsoft.com/office/drawing/2014/chart" uri="{C3380CC4-5D6E-409C-BE32-E72D297353CC}">
              <c16:uniqueId val="{00000002-86C0-416B-AF94-F1E2B9015BBA}"/>
            </c:ext>
          </c:extLst>
        </c:ser>
        <c:dLbls>
          <c:showLegendKey val="0"/>
          <c:showVal val="0"/>
          <c:showCatName val="0"/>
          <c:showSerName val="0"/>
          <c:showPercent val="0"/>
          <c:showBubbleSize val="0"/>
        </c:dLbls>
        <c:gapWidth val="80"/>
        <c:axId val="421950760"/>
        <c:axId val="421952072"/>
      </c:barChart>
      <c:catAx>
        <c:axId val="421950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schemeClr>
                </a:solidFill>
                <a:latin typeface="+mn-lt"/>
                <a:ea typeface="+mn-ea"/>
                <a:cs typeface="+mn-cs"/>
              </a:defRPr>
            </a:pPr>
            <a:endParaRPr lang="nb-NO"/>
          </a:p>
        </c:txPr>
        <c:crossAx val="421952072"/>
        <c:crosses val="autoZero"/>
        <c:auto val="1"/>
        <c:lblAlgn val="ctr"/>
        <c:lblOffset val="100"/>
        <c:noMultiLvlLbl val="0"/>
      </c:catAx>
      <c:valAx>
        <c:axId val="421952072"/>
        <c:scaling>
          <c:orientation val="minMax"/>
          <c:max val="100"/>
          <c:min val="0"/>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50000"/>
                  </a:schemeClr>
                </a:solidFill>
                <a:latin typeface="+mn-lt"/>
                <a:ea typeface="+mn-ea"/>
                <a:cs typeface="+mn-cs"/>
              </a:defRPr>
            </a:pPr>
            <a:endParaRPr lang="nb-NO"/>
          </a:p>
        </c:txPr>
        <c:crossAx val="421950760"/>
        <c:crosses val="autoZero"/>
        <c:crossBetween val="between"/>
        <c:majorUnit val="2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2864803967365083E-2"/>
          <c:y val="8.255936198260462E-3"/>
          <c:w val="0.90052441575110465"/>
          <c:h val="0.91279439200814738"/>
        </c:manualLayout>
      </c:layout>
      <c:barChart>
        <c:barDir val="bar"/>
        <c:grouping val="clustered"/>
        <c:varyColors val="0"/>
        <c:ser>
          <c:idx val="0"/>
          <c:order val="0"/>
          <c:tx>
            <c:strRef>
              <c:f>'Ark1'!$B$1</c:f>
              <c:strCache>
                <c:ptCount val="1"/>
                <c:pt idx="0">
                  <c:v>2022</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'Ark1'!$A$2:$A$4</c:f>
              <c:strCache>
                <c:ptCount val="3"/>
                <c:pt idx="0">
                  <c:v>Vet ikke</c:v>
                </c:pt>
                <c:pt idx="1">
                  <c:v>Nei</c:v>
                </c:pt>
                <c:pt idx="2">
                  <c:v>Ja </c:v>
                </c:pt>
              </c:strCache>
            </c:strRef>
          </c:cat>
          <c:val>
            <c:numRef>
              <c:f>'Ark1'!$B$2:$B$4</c:f>
              <c:numCache>
                <c:formatCode>General</c:formatCode>
                <c:ptCount val="3"/>
                <c:pt idx="0">
                  <c:v>14</c:v>
                </c:pt>
                <c:pt idx="1">
                  <c:v>7</c:v>
                </c:pt>
                <c:pt idx="2">
                  <c:v>79</c:v>
                </c:pt>
              </c:numCache>
            </c:numRef>
          </c:val>
          <c:extLst>
            <c:ext xmlns:c16="http://schemas.microsoft.com/office/drawing/2014/chart" uri="{C3380CC4-5D6E-409C-BE32-E72D297353CC}">
              <c16:uniqueId val="{00000002-503F-425E-965C-CE1ED72FBE53}"/>
            </c:ext>
          </c:extLst>
        </c:ser>
        <c:dLbls>
          <c:showLegendKey val="0"/>
          <c:showVal val="0"/>
          <c:showCatName val="0"/>
          <c:showSerName val="0"/>
          <c:showPercent val="0"/>
          <c:showBubbleSize val="0"/>
        </c:dLbls>
        <c:gapWidth val="80"/>
        <c:axId val="421950760"/>
        <c:axId val="421952072"/>
      </c:barChart>
      <c:catAx>
        <c:axId val="421950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schemeClr>
                </a:solidFill>
                <a:latin typeface="+mn-lt"/>
                <a:ea typeface="+mn-ea"/>
                <a:cs typeface="+mn-cs"/>
              </a:defRPr>
            </a:pPr>
            <a:endParaRPr lang="nb-NO"/>
          </a:p>
        </c:txPr>
        <c:crossAx val="421952072"/>
        <c:crosses val="autoZero"/>
        <c:auto val="1"/>
        <c:lblAlgn val="ctr"/>
        <c:lblOffset val="100"/>
        <c:noMultiLvlLbl val="0"/>
      </c:catAx>
      <c:valAx>
        <c:axId val="421952072"/>
        <c:scaling>
          <c:orientation val="minMax"/>
          <c:max val="100"/>
          <c:min val="0"/>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crossAx val="421950760"/>
        <c:crosses val="autoZero"/>
        <c:crossBetween val="between"/>
        <c:majorUnit val="2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50000"/>
            </a:schemeClr>
          </a:solidFill>
        </a:defRPr>
      </a:pPr>
      <a:endParaRPr lang="nb-N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584378335945578E-2"/>
          <c:y val="8.255936198260462E-3"/>
          <c:w val="0.87058661141958915"/>
          <c:h val="0.91279439200814738"/>
        </c:manualLayout>
      </c:layout>
      <c:barChart>
        <c:barDir val="bar"/>
        <c:grouping val="clustered"/>
        <c:varyColors val="0"/>
        <c:ser>
          <c:idx val="0"/>
          <c:order val="0"/>
          <c:tx>
            <c:strRef>
              <c:f>'Ark1'!$B$1</c:f>
              <c:strCache>
                <c:ptCount val="1"/>
                <c:pt idx="0">
                  <c:v>2022</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'Ark1'!$A$2:$A$6</c:f>
              <c:strCache>
                <c:ptCount val="5"/>
                <c:pt idx="0">
                  <c:v>Bruker ikke KI på jobb</c:v>
                </c:pt>
                <c:pt idx="1">
                  <c:v>Har prøvd, men benytter det lite</c:v>
                </c:pt>
                <c:pt idx="2">
                  <c:v>Bruker sjelden</c:v>
                </c:pt>
                <c:pt idx="3">
                  <c:v>Bruker av og til - til konkrete enkeltoppgaver</c:v>
                </c:pt>
                <c:pt idx="4">
                  <c:v>Bruker ofte - er en integrert del av oppgaveløsningen</c:v>
                </c:pt>
              </c:strCache>
            </c:strRef>
          </c:cat>
          <c:val>
            <c:numRef>
              <c:f>'Ark1'!$B$2:$B$6</c:f>
              <c:numCache>
                <c:formatCode>General</c:formatCode>
                <c:ptCount val="5"/>
                <c:pt idx="0">
                  <c:v>31</c:v>
                </c:pt>
                <c:pt idx="1">
                  <c:v>22</c:v>
                </c:pt>
                <c:pt idx="2">
                  <c:v>13</c:v>
                </c:pt>
                <c:pt idx="3">
                  <c:v>30</c:v>
                </c:pt>
                <c:pt idx="4">
                  <c:v>4</c:v>
                </c:pt>
              </c:numCache>
            </c:numRef>
          </c:val>
          <c:extLst>
            <c:ext xmlns:c16="http://schemas.microsoft.com/office/drawing/2014/chart" uri="{C3380CC4-5D6E-409C-BE32-E72D297353CC}">
              <c16:uniqueId val="{00000000-3103-45D6-8091-B0BA0B9A605B}"/>
            </c:ext>
          </c:extLst>
        </c:ser>
        <c:dLbls>
          <c:showLegendKey val="0"/>
          <c:showVal val="0"/>
          <c:showCatName val="0"/>
          <c:showSerName val="0"/>
          <c:showPercent val="0"/>
          <c:showBubbleSize val="0"/>
        </c:dLbls>
        <c:gapWidth val="80"/>
        <c:axId val="421950760"/>
        <c:axId val="421952072"/>
      </c:barChart>
      <c:catAx>
        <c:axId val="421950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schemeClr>
                </a:solidFill>
                <a:latin typeface="+mn-lt"/>
                <a:ea typeface="+mn-ea"/>
                <a:cs typeface="+mn-cs"/>
              </a:defRPr>
            </a:pPr>
            <a:endParaRPr lang="nb-NO"/>
          </a:p>
        </c:txPr>
        <c:crossAx val="421952072"/>
        <c:crosses val="autoZero"/>
        <c:auto val="1"/>
        <c:lblAlgn val="ctr"/>
        <c:lblOffset val="100"/>
        <c:noMultiLvlLbl val="0"/>
      </c:catAx>
      <c:valAx>
        <c:axId val="421952072"/>
        <c:scaling>
          <c:orientation val="minMax"/>
          <c:max val="60"/>
          <c:min val="0"/>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crossAx val="421950760"/>
        <c:crosses val="autoZero"/>
        <c:crossBetween val="between"/>
        <c:majorUnit val="2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50000"/>
            </a:schemeClr>
          </a:solidFill>
        </a:defRPr>
      </a:pPr>
      <a:endParaRPr lang="nb-N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1046563826608604"/>
          <c:y val="8.255936198260462E-3"/>
          <c:w val="0.5364065425214819"/>
          <c:h val="0.91279439200814738"/>
        </c:manualLayout>
      </c:layout>
      <c:barChart>
        <c:barDir val="bar"/>
        <c:grouping val="clustered"/>
        <c:varyColors val="0"/>
        <c:ser>
          <c:idx val="0"/>
          <c:order val="0"/>
          <c:tx>
            <c:strRef>
              <c:f>'Ark1'!$B$1</c:f>
              <c:strCache>
                <c:ptCount val="1"/>
                <c:pt idx="0">
                  <c:v>2025</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'Ark1'!$A$2:$A$8</c:f>
              <c:strCache>
                <c:ptCount val="7"/>
                <c:pt idx="0">
                  <c:v>Vet ikke</c:v>
                </c:pt>
                <c:pt idx="1">
                  <c:v>Andre områder</c:v>
                </c:pt>
                <c:pt idx="2">
                  <c:v>Prediksjon og planlegging: forutsi behov og planlegge ressursbruk.</c:v>
                </c:pt>
                <c:pt idx="3">
                  <c:v>I saksbehandling; behandle søknader og dokumenter.</c:v>
                </c:pt>
                <c:pt idx="4">
                  <c:v>Effektivisering av administrative oppgaver: automatisere rutineoppgaver som dataregistrering og rapportering</c:v>
                </c:pt>
                <c:pt idx="5">
                  <c:v>Beslutningsstøtte: analysere store mengder data for å gi råd og støtte til beslutningstakere.</c:v>
                </c:pt>
                <c:pt idx="6">
                  <c:v>Juridiske analyser og utredningsarbeid; finne og oppsummere rettskilder</c:v>
                </c:pt>
              </c:strCache>
            </c:strRef>
          </c:cat>
          <c:val>
            <c:numRef>
              <c:f>'Ark1'!$B$2:$B$8</c:f>
              <c:numCache>
                <c:formatCode>General</c:formatCode>
                <c:ptCount val="7"/>
                <c:pt idx="0">
                  <c:v>4</c:v>
                </c:pt>
                <c:pt idx="1">
                  <c:v>45</c:v>
                </c:pt>
                <c:pt idx="2">
                  <c:v>4</c:v>
                </c:pt>
                <c:pt idx="3">
                  <c:v>18</c:v>
                </c:pt>
                <c:pt idx="4">
                  <c:v>23</c:v>
                </c:pt>
                <c:pt idx="5">
                  <c:v>25</c:v>
                </c:pt>
                <c:pt idx="6">
                  <c:v>42</c:v>
                </c:pt>
              </c:numCache>
            </c:numRef>
          </c:val>
          <c:extLst>
            <c:ext xmlns:c16="http://schemas.microsoft.com/office/drawing/2014/chart" uri="{C3380CC4-5D6E-409C-BE32-E72D297353CC}">
              <c16:uniqueId val="{00000002-503F-425E-965C-CE1ED72FBE53}"/>
            </c:ext>
          </c:extLst>
        </c:ser>
        <c:dLbls>
          <c:showLegendKey val="0"/>
          <c:showVal val="0"/>
          <c:showCatName val="0"/>
          <c:showSerName val="0"/>
          <c:showPercent val="0"/>
          <c:showBubbleSize val="0"/>
        </c:dLbls>
        <c:gapWidth val="80"/>
        <c:axId val="421950760"/>
        <c:axId val="421952072"/>
      </c:barChart>
      <c:catAx>
        <c:axId val="421950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1">
                    <a:lumMod val="50000"/>
                  </a:schemeClr>
                </a:solidFill>
                <a:latin typeface="+mn-lt"/>
                <a:ea typeface="+mn-ea"/>
                <a:cs typeface="+mn-cs"/>
              </a:defRPr>
            </a:pPr>
            <a:endParaRPr lang="nb-NO"/>
          </a:p>
        </c:txPr>
        <c:crossAx val="421952072"/>
        <c:crosses val="autoZero"/>
        <c:auto val="1"/>
        <c:lblAlgn val="ctr"/>
        <c:lblOffset val="100"/>
        <c:noMultiLvlLbl val="0"/>
      </c:catAx>
      <c:valAx>
        <c:axId val="421952072"/>
        <c:scaling>
          <c:orientation val="minMax"/>
          <c:max val="60"/>
          <c:min val="0"/>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crossAx val="421950760"/>
        <c:crosses val="autoZero"/>
        <c:crossBetween val="between"/>
        <c:majorUnit val="2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50000"/>
            </a:schemeClr>
          </a:solidFill>
        </a:defRPr>
      </a:pPr>
      <a:endParaRPr lang="nb-N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604478872723651E-2"/>
          <c:y val="8.255936198260462E-3"/>
          <c:w val="0.88856654062805618"/>
          <c:h val="0.91279439200814738"/>
        </c:manualLayout>
      </c:layout>
      <c:barChart>
        <c:barDir val="bar"/>
        <c:grouping val="clustered"/>
        <c:varyColors val="0"/>
        <c:ser>
          <c:idx val="0"/>
          <c:order val="0"/>
          <c:tx>
            <c:strRef>
              <c:f>'Ark1'!$B$1</c:f>
              <c:strCache>
                <c:ptCount val="1"/>
                <c:pt idx="0">
                  <c:v>2022</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'Ark1'!$A$2:$A$4</c:f>
              <c:strCache>
                <c:ptCount val="3"/>
                <c:pt idx="0">
                  <c:v>Vet ikke</c:v>
                </c:pt>
                <c:pt idx="1">
                  <c:v>Nei</c:v>
                </c:pt>
                <c:pt idx="2">
                  <c:v>Ja </c:v>
                </c:pt>
              </c:strCache>
            </c:strRef>
          </c:cat>
          <c:val>
            <c:numRef>
              <c:f>'Ark1'!$B$2:$B$4</c:f>
              <c:numCache>
                <c:formatCode>General</c:formatCode>
                <c:ptCount val="3"/>
                <c:pt idx="0">
                  <c:v>29</c:v>
                </c:pt>
                <c:pt idx="1">
                  <c:v>23</c:v>
                </c:pt>
                <c:pt idx="2">
                  <c:v>48</c:v>
                </c:pt>
              </c:numCache>
            </c:numRef>
          </c:val>
          <c:extLst>
            <c:ext xmlns:c16="http://schemas.microsoft.com/office/drawing/2014/chart" uri="{C3380CC4-5D6E-409C-BE32-E72D297353CC}">
              <c16:uniqueId val="{00000002-503F-425E-965C-CE1ED72FBE53}"/>
            </c:ext>
          </c:extLst>
        </c:ser>
        <c:dLbls>
          <c:showLegendKey val="0"/>
          <c:showVal val="0"/>
          <c:showCatName val="0"/>
          <c:showSerName val="0"/>
          <c:showPercent val="0"/>
          <c:showBubbleSize val="0"/>
        </c:dLbls>
        <c:gapWidth val="80"/>
        <c:axId val="421950760"/>
        <c:axId val="421952072"/>
      </c:barChart>
      <c:catAx>
        <c:axId val="421950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schemeClr>
                </a:solidFill>
                <a:latin typeface="+mn-lt"/>
                <a:ea typeface="+mn-ea"/>
                <a:cs typeface="+mn-cs"/>
              </a:defRPr>
            </a:pPr>
            <a:endParaRPr lang="nb-NO"/>
          </a:p>
        </c:txPr>
        <c:crossAx val="421952072"/>
        <c:crosses val="autoZero"/>
        <c:auto val="1"/>
        <c:lblAlgn val="ctr"/>
        <c:lblOffset val="100"/>
        <c:noMultiLvlLbl val="0"/>
      </c:catAx>
      <c:valAx>
        <c:axId val="421952072"/>
        <c:scaling>
          <c:orientation val="minMax"/>
          <c:max val="80"/>
          <c:min val="0"/>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crossAx val="421950760"/>
        <c:crosses val="autoZero"/>
        <c:crossBetween val="between"/>
        <c:majorUnit val="2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50000"/>
            </a:schemeClr>
          </a:solidFill>
        </a:defRPr>
      </a:pPr>
      <a:endParaRPr lang="nb-NO"/>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834629081683742E-2"/>
          <c:y val="1.948679328396825E-2"/>
          <c:w val="0.90334973434037602"/>
          <c:h val="0.79739008710539827"/>
        </c:manualLayout>
      </c:layout>
      <c:barChart>
        <c:barDir val="bar"/>
        <c:grouping val="clustered"/>
        <c:varyColors val="0"/>
        <c:ser>
          <c:idx val="0"/>
          <c:order val="0"/>
          <c:tx>
            <c:strRef>
              <c:f>'Ark1'!$B$1</c:f>
              <c:strCache>
                <c:ptCount val="1"/>
                <c:pt idx="0">
                  <c:v>2022</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'Ark1'!$A$2:$A$4</c:f>
              <c:strCache>
                <c:ptCount val="3"/>
                <c:pt idx="0">
                  <c:v>Vet ikke</c:v>
                </c:pt>
                <c:pt idx="1">
                  <c:v>Nei</c:v>
                </c:pt>
                <c:pt idx="2">
                  <c:v>Ja </c:v>
                </c:pt>
              </c:strCache>
            </c:strRef>
          </c:cat>
          <c:val>
            <c:numRef>
              <c:f>'Ark1'!$B$2:$B$4</c:f>
              <c:numCache>
                <c:formatCode>General</c:formatCode>
                <c:ptCount val="3"/>
                <c:pt idx="0">
                  <c:v>6</c:v>
                </c:pt>
                <c:pt idx="1">
                  <c:v>56</c:v>
                </c:pt>
                <c:pt idx="2">
                  <c:v>38</c:v>
                </c:pt>
              </c:numCache>
            </c:numRef>
          </c:val>
          <c:extLst>
            <c:ext xmlns:c16="http://schemas.microsoft.com/office/drawing/2014/chart" uri="{C3380CC4-5D6E-409C-BE32-E72D297353CC}">
              <c16:uniqueId val="{00000002-503F-425E-965C-CE1ED72FBE53}"/>
            </c:ext>
          </c:extLst>
        </c:ser>
        <c:dLbls>
          <c:showLegendKey val="0"/>
          <c:showVal val="0"/>
          <c:showCatName val="0"/>
          <c:showSerName val="0"/>
          <c:showPercent val="0"/>
          <c:showBubbleSize val="0"/>
        </c:dLbls>
        <c:gapWidth val="80"/>
        <c:axId val="421950760"/>
        <c:axId val="421952072"/>
      </c:barChart>
      <c:catAx>
        <c:axId val="421950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schemeClr>
                </a:solidFill>
                <a:latin typeface="+mn-lt"/>
                <a:ea typeface="+mn-ea"/>
                <a:cs typeface="+mn-cs"/>
              </a:defRPr>
            </a:pPr>
            <a:endParaRPr lang="nb-NO"/>
          </a:p>
        </c:txPr>
        <c:crossAx val="421952072"/>
        <c:crosses val="autoZero"/>
        <c:auto val="1"/>
        <c:lblAlgn val="ctr"/>
        <c:lblOffset val="100"/>
        <c:noMultiLvlLbl val="0"/>
      </c:catAx>
      <c:valAx>
        <c:axId val="421952072"/>
        <c:scaling>
          <c:orientation val="minMax"/>
          <c:max val="80"/>
          <c:min val="0"/>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crossAx val="421950760"/>
        <c:crosses val="autoZero"/>
        <c:crossBetween val="between"/>
        <c:majorUnit val="2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50000"/>
            </a:schemeClr>
          </a:solidFill>
        </a:defRPr>
      </a:pPr>
      <a:endParaRPr lang="nb-NO"/>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5714257403624063E-2"/>
          <c:y val="6.6329999582173227E-2"/>
          <c:w val="0.91537528870440632"/>
          <c:h val="0.80472282365179681"/>
        </c:manualLayout>
      </c:layout>
      <c:barChart>
        <c:barDir val="col"/>
        <c:grouping val="clustered"/>
        <c:varyColors val="0"/>
        <c:ser>
          <c:idx val="0"/>
          <c:order val="0"/>
          <c:tx>
            <c:strRef>
              <c:f>'Ark1'!$A$2</c:f>
              <c:strCache>
                <c:ptCount val="1"/>
                <c:pt idx="0">
                  <c:v>som tilstrekkelig</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'Ark1'!$B$1:$E$1</c:f>
              <c:strCache>
                <c:ptCount val="4"/>
                <c:pt idx="0">
                  <c:v>I stor grad</c:v>
                </c:pt>
                <c:pt idx="1">
                  <c:v>I noen grad</c:v>
                </c:pt>
                <c:pt idx="2">
                  <c:v>I liten grad</c:v>
                </c:pt>
                <c:pt idx="3">
                  <c:v>Vet ikke</c:v>
                </c:pt>
              </c:strCache>
            </c:strRef>
          </c:cat>
          <c:val>
            <c:numRef>
              <c:f>'Ark1'!$B$2:$E$2</c:f>
              <c:numCache>
                <c:formatCode>General</c:formatCode>
                <c:ptCount val="4"/>
                <c:pt idx="0">
                  <c:v>13</c:v>
                </c:pt>
                <c:pt idx="1">
                  <c:v>50</c:v>
                </c:pt>
                <c:pt idx="2">
                  <c:v>26</c:v>
                </c:pt>
                <c:pt idx="3">
                  <c:v>11</c:v>
                </c:pt>
              </c:numCache>
            </c:numRef>
          </c:val>
          <c:extLst>
            <c:ext xmlns:c16="http://schemas.microsoft.com/office/drawing/2014/chart" uri="{C3380CC4-5D6E-409C-BE32-E72D297353CC}">
              <c16:uniqueId val="{00000000-1402-4633-AFCF-95388FCC3CC4}"/>
            </c:ext>
          </c:extLst>
        </c:ser>
        <c:dLbls>
          <c:showLegendKey val="0"/>
          <c:showVal val="0"/>
          <c:showCatName val="0"/>
          <c:showSerName val="0"/>
          <c:showPercent val="0"/>
          <c:showBubbleSize val="0"/>
        </c:dLbls>
        <c:gapWidth val="55"/>
        <c:axId val="421950760"/>
        <c:axId val="421952072"/>
      </c:barChart>
      <c:catAx>
        <c:axId val="421950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schemeClr>
                </a:solidFill>
                <a:latin typeface="+mn-lt"/>
                <a:ea typeface="+mn-ea"/>
                <a:cs typeface="+mn-cs"/>
              </a:defRPr>
            </a:pPr>
            <a:endParaRPr lang="nb-NO"/>
          </a:p>
        </c:txPr>
        <c:crossAx val="421952072"/>
        <c:crosses val="autoZero"/>
        <c:auto val="1"/>
        <c:lblAlgn val="ctr"/>
        <c:lblOffset val="100"/>
        <c:noMultiLvlLbl val="0"/>
      </c:catAx>
      <c:valAx>
        <c:axId val="421952072"/>
        <c:scaling>
          <c:orientation val="minMax"/>
          <c:max val="80"/>
          <c:min val="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crossAx val="421950760"/>
        <c:crosses val="autoZero"/>
        <c:crossBetween val="between"/>
        <c:majorUnit val="2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50000"/>
            </a:schemeClr>
          </a:solidFill>
        </a:defRPr>
      </a:pPr>
      <a:endParaRPr lang="nb-NO"/>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387993499872096E-2"/>
          <c:y val="6.6329999582173227E-2"/>
          <c:w val="0.91155367109496888"/>
          <c:h val="0.77823974176118715"/>
        </c:manualLayout>
      </c:layout>
      <c:barChart>
        <c:barDir val="col"/>
        <c:grouping val="clustered"/>
        <c:varyColors val="0"/>
        <c:ser>
          <c:idx val="0"/>
          <c:order val="0"/>
          <c:tx>
            <c:strRef>
              <c:f>'Ark1'!$A$2</c:f>
              <c:strCache>
                <c:ptCount val="1"/>
                <c:pt idx="0">
                  <c:v>har gjort deg tryggere på bruk av KI</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'Ark1'!$B$1:$E$1</c:f>
              <c:strCache>
                <c:ptCount val="4"/>
                <c:pt idx="0">
                  <c:v>I stor grad</c:v>
                </c:pt>
                <c:pt idx="1">
                  <c:v>I noen grad</c:v>
                </c:pt>
                <c:pt idx="2">
                  <c:v>I liten grad</c:v>
                </c:pt>
                <c:pt idx="3">
                  <c:v>Vet ikke</c:v>
                </c:pt>
              </c:strCache>
            </c:strRef>
          </c:cat>
          <c:val>
            <c:numRef>
              <c:f>'Ark1'!$B$2:$E$2</c:f>
              <c:numCache>
                <c:formatCode>General</c:formatCode>
                <c:ptCount val="4"/>
                <c:pt idx="0">
                  <c:v>18</c:v>
                </c:pt>
                <c:pt idx="1">
                  <c:v>49</c:v>
                </c:pt>
                <c:pt idx="2">
                  <c:v>22</c:v>
                </c:pt>
                <c:pt idx="3">
                  <c:v>11</c:v>
                </c:pt>
              </c:numCache>
            </c:numRef>
          </c:val>
          <c:extLst>
            <c:ext xmlns:c16="http://schemas.microsoft.com/office/drawing/2014/chart" uri="{C3380CC4-5D6E-409C-BE32-E72D297353CC}">
              <c16:uniqueId val="{00000000-1402-4633-AFCF-95388FCC3CC4}"/>
            </c:ext>
          </c:extLst>
        </c:ser>
        <c:dLbls>
          <c:showLegendKey val="0"/>
          <c:showVal val="0"/>
          <c:showCatName val="0"/>
          <c:showSerName val="0"/>
          <c:showPercent val="0"/>
          <c:showBubbleSize val="0"/>
        </c:dLbls>
        <c:gapWidth val="55"/>
        <c:axId val="421950760"/>
        <c:axId val="421952072"/>
      </c:barChart>
      <c:catAx>
        <c:axId val="421950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schemeClr>
                </a:solidFill>
                <a:latin typeface="+mn-lt"/>
                <a:ea typeface="+mn-ea"/>
                <a:cs typeface="+mn-cs"/>
              </a:defRPr>
            </a:pPr>
            <a:endParaRPr lang="nb-NO"/>
          </a:p>
        </c:txPr>
        <c:crossAx val="421952072"/>
        <c:crosses val="autoZero"/>
        <c:auto val="1"/>
        <c:lblAlgn val="ctr"/>
        <c:lblOffset val="100"/>
        <c:noMultiLvlLbl val="0"/>
      </c:catAx>
      <c:valAx>
        <c:axId val="421952072"/>
        <c:scaling>
          <c:orientation val="minMax"/>
          <c:max val="80"/>
          <c:min val="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crossAx val="421950760"/>
        <c:crosses val="autoZero"/>
        <c:crossBetween val="between"/>
        <c:majorUnit val="2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50000"/>
            </a:schemeClr>
          </a:solidFill>
        </a:defRPr>
      </a:pPr>
      <a:endParaRPr lang="nb-NO"/>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714285975864875"/>
          <c:y val="6.6329999582173227E-2"/>
          <c:w val="0.60363738902667574"/>
          <c:h val="0.82049325126533035"/>
        </c:manualLayout>
      </c:layout>
      <c:barChart>
        <c:barDir val="bar"/>
        <c:grouping val="stacked"/>
        <c:varyColors val="0"/>
        <c:ser>
          <c:idx val="0"/>
          <c:order val="0"/>
          <c:tx>
            <c:strRef>
              <c:f>'Ark1'!$B$1</c:f>
              <c:strCache>
                <c:ptCount val="1"/>
                <c:pt idx="0">
                  <c:v>Enig</c:v>
                </c:pt>
              </c:strCache>
            </c:strRef>
          </c:tx>
          <c:spPr>
            <a:solidFill>
              <a:schemeClr val="accent2"/>
            </a:solidFill>
            <a:ln>
              <a:noFill/>
            </a:ln>
            <a:effectLst/>
          </c:spPr>
          <c:invertIfNegative val="0"/>
          <c:dLbls>
            <c:dLbl>
              <c:idx val="0"/>
              <c:layout>
                <c:manualLayout>
                  <c:x val="0.18022150261794956"/>
                  <c:y val="-5.3169120295972951E-3"/>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extLst>
                <c:ext xmlns:c15="http://schemas.microsoft.com/office/drawing/2012/chart" uri="{CE6537A1-D6FC-4f65-9D91-7224C49458BB}">
                  <c15:layout>
                    <c:manualLayout>
                      <c:w val="3.4928089926730368E-2"/>
                      <c:h val="6.5318264283601574E-2"/>
                    </c:manualLayout>
                  </c15:layout>
                </c:ext>
                <c:ext xmlns:c16="http://schemas.microsoft.com/office/drawing/2014/chart" uri="{C3380CC4-5D6E-409C-BE32-E72D297353CC}">
                  <c16:uniqueId val="{00000004-A377-434E-8247-947AE1112E2B}"/>
                </c:ext>
              </c:extLst>
            </c:dLbl>
            <c:dLbl>
              <c:idx val="1"/>
              <c:layout>
                <c:manualLayout>
                  <c:x val="0.21394036439808198"/>
                  <c:y val="0"/>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extLst>
                <c:ext xmlns:c15="http://schemas.microsoft.com/office/drawing/2012/chart" uri="{CE6537A1-D6FC-4f65-9D91-7224C49458BB}">
                  <c15:layout>
                    <c:manualLayout>
                      <c:w val="3.0277212439815539E-2"/>
                      <c:h val="6.5318264283601574E-2"/>
                    </c:manualLayout>
                  </c15:layout>
                </c:ext>
                <c:ext xmlns:c16="http://schemas.microsoft.com/office/drawing/2014/chart" uri="{C3380CC4-5D6E-409C-BE32-E72D297353CC}">
                  <c16:uniqueId val="{00000003-A377-434E-8247-947AE1112E2B}"/>
                </c:ext>
              </c:extLst>
            </c:dLbl>
            <c:dLbl>
              <c:idx val="2"/>
              <c:layout>
                <c:manualLayout>
                  <c:x val="0.21742852251326811"/>
                  <c:y val="0"/>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extLst>
                <c:ext xmlns:c15="http://schemas.microsoft.com/office/drawing/2012/chart" uri="{CE6537A1-D6FC-4f65-9D91-7224C49458BB}">
                  <c15:layout>
                    <c:manualLayout>
                      <c:w val="3.8416248041916491E-2"/>
                      <c:h val="6.5318264283601574E-2"/>
                    </c:manualLayout>
                  </c15:layout>
                </c:ext>
                <c:ext xmlns:c16="http://schemas.microsoft.com/office/drawing/2014/chart" uri="{C3380CC4-5D6E-409C-BE32-E72D297353CC}">
                  <c16:uniqueId val="{00000002-A377-434E-8247-947AE1112E2B}"/>
                </c:ext>
              </c:extLst>
            </c:dLbl>
            <c:dLbl>
              <c:idx val="3"/>
              <c:layout>
                <c:manualLayout>
                  <c:x val="0.24417106806302855"/>
                  <c:y val="-2.658456014798599E-3"/>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extLst>
                <c:ext xmlns:c15="http://schemas.microsoft.com/office/drawing/2012/chart" uri="{CE6537A1-D6FC-4f65-9D91-7224C49458BB}">
                  <c15:layout>
                    <c:manualLayout>
                      <c:w val="5.2368880502660982E-2"/>
                      <c:h val="6.5318264283601574E-2"/>
                    </c:manualLayout>
                  </c15:layout>
                </c:ext>
                <c:ext xmlns:c16="http://schemas.microsoft.com/office/drawing/2014/chart" uri="{C3380CC4-5D6E-409C-BE32-E72D297353CC}">
                  <c16:uniqueId val="{00000001-A377-434E-8247-947AE1112E2B}"/>
                </c:ext>
              </c:extLst>
            </c:dLbl>
            <c:dLbl>
              <c:idx val="4"/>
              <c:layout>
                <c:manualLayout>
                  <c:x val="0.26626273612587398"/>
                  <c:y val="-2.658456014798599E-3"/>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schemeClr>
                      </a:solidFill>
                      <a:latin typeface="+mn-lt"/>
                      <a:ea typeface="+mn-ea"/>
                      <a:cs typeface="+mn-cs"/>
                    </a:defRPr>
                  </a:pPr>
                  <a:endParaRPr lang="nb-NO"/>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377-434E-8247-947AE1112E2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'Ark1'!$A$2:$A$6</c:f>
              <c:strCache>
                <c:ptCount val="5"/>
                <c:pt idx="0">
                  <c:v>Jeg har den nødvendige kompetansen til å vurdere rettssikkerhetsmessige og etiske utfordringer ved bruk av KI i mitt arbeid</c:v>
                </c:pt>
                <c:pt idx="1">
                  <c:v>KI vil frigjøre tid til mer kvalitetssikring</c:v>
                </c:pt>
                <c:pt idx="2">
                  <c:v>KI vil fjerne en del av de kjedelige arbeidsoppgavene</c:v>
                </c:pt>
                <c:pt idx="3">
                  <c:v>KI vil gi meg en mer effektiv arbeidshverdag</c:v>
                </c:pt>
                <c:pt idx="4">
                  <c:v>Jeg er positiv til at KI tas i bruk i oppgaveløsingen i min virksomhet</c:v>
                </c:pt>
              </c:strCache>
            </c:strRef>
          </c:cat>
          <c:val>
            <c:numRef>
              <c:f>'Ark1'!$B$2:$B$6</c:f>
              <c:numCache>
                <c:formatCode>General</c:formatCode>
                <c:ptCount val="5"/>
                <c:pt idx="0">
                  <c:v>52</c:v>
                </c:pt>
                <c:pt idx="1">
                  <c:v>64</c:v>
                </c:pt>
                <c:pt idx="2">
                  <c:v>65</c:v>
                </c:pt>
                <c:pt idx="3">
                  <c:v>74</c:v>
                </c:pt>
                <c:pt idx="4">
                  <c:v>84</c:v>
                </c:pt>
              </c:numCache>
            </c:numRef>
          </c:val>
          <c:extLst>
            <c:ext xmlns:c16="http://schemas.microsoft.com/office/drawing/2014/chart" uri="{C3380CC4-5D6E-409C-BE32-E72D297353CC}">
              <c16:uniqueId val="{00000000-1402-4633-AFCF-95388FCC3CC4}"/>
            </c:ext>
          </c:extLst>
        </c:ser>
        <c:dLbls>
          <c:showLegendKey val="0"/>
          <c:showVal val="0"/>
          <c:showCatName val="0"/>
          <c:showSerName val="0"/>
          <c:showPercent val="0"/>
          <c:showBubbleSize val="0"/>
        </c:dLbls>
        <c:gapWidth val="55"/>
        <c:overlap val="100"/>
        <c:axId val="421950760"/>
        <c:axId val="421952072"/>
      </c:barChart>
      <c:catAx>
        <c:axId val="421950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schemeClr>
                </a:solidFill>
                <a:latin typeface="+mn-lt"/>
                <a:ea typeface="+mn-ea"/>
                <a:cs typeface="+mn-cs"/>
              </a:defRPr>
            </a:pPr>
            <a:endParaRPr lang="nb-NO"/>
          </a:p>
        </c:txPr>
        <c:crossAx val="421952072"/>
        <c:crosses val="autoZero"/>
        <c:auto val="1"/>
        <c:lblAlgn val="ctr"/>
        <c:lblOffset val="100"/>
        <c:noMultiLvlLbl val="0"/>
      </c:catAx>
      <c:valAx>
        <c:axId val="421952072"/>
        <c:scaling>
          <c:orientation val="minMax"/>
          <c:max val="100"/>
          <c:min val="0"/>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schemeClr>
                </a:solidFill>
                <a:latin typeface="+mn-lt"/>
                <a:ea typeface="+mn-ea"/>
                <a:cs typeface="+mn-cs"/>
              </a:defRPr>
            </a:pPr>
            <a:endParaRPr lang="nb-NO"/>
          </a:p>
        </c:txPr>
        <c:crossAx val="421950760"/>
        <c:crosses val="autoZero"/>
        <c:crossBetween val="between"/>
        <c:majorUnit val="2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50000"/>
            </a:schemeClr>
          </a:solidFill>
        </a:defRPr>
      </a:pPr>
      <a:endParaRPr lang="nb-N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399601E-DAEE-B942-DF28-7911687E0D6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dirty="0">
              <a:latin typeface="Franklin Gothic Book" panose="020B0503020102020204" pitchFamily="34" charset="0"/>
            </a:endParaRPr>
          </a:p>
        </p:txBody>
      </p:sp>
      <p:sp>
        <p:nvSpPr>
          <p:cNvPr id="3" name="Date Placeholder 2">
            <a:extLst>
              <a:ext uri="{FF2B5EF4-FFF2-40B4-BE49-F238E27FC236}">
                <a16:creationId xmlns:a16="http://schemas.microsoft.com/office/drawing/2014/main" id="{017E2702-E402-737B-FB6D-F5E0601D441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69388F-B5E8-4033-898A-A215D73BC6D5}" type="datetimeFigureOut">
              <a:rPr lang="nb-NO" smtClean="0">
                <a:latin typeface="Franklin Gothic Book" panose="020B0503020102020204" pitchFamily="34" charset="0"/>
              </a:rPr>
              <a:t>27.06.2025</a:t>
            </a:fld>
            <a:endParaRPr lang="nb-NO" dirty="0">
              <a:latin typeface="Franklin Gothic Book" panose="020B0503020102020204" pitchFamily="34" charset="0"/>
            </a:endParaRPr>
          </a:p>
        </p:txBody>
      </p:sp>
      <p:sp>
        <p:nvSpPr>
          <p:cNvPr id="4" name="Footer Placeholder 3">
            <a:extLst>
              <a:ext uri="{FF2B5EF4-FFF2-40B4-BE49-F238E27FC236}">
                <a16:creationId xmlns:a16="http://schemas.microsoft.com/office/drawing/2014/main" id="{9FE0E824-3917-35B2-EB22-9CE80BF8322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dirty="0">
              <a:latin typeface="Franklin Gothic Book" panose="020B0503020102020204" pitchFamily="34" charset="0"/>
            </a:endParaRPr>
          </a:p>
        </p:txBody>
      </p:sp>
      <p:sp>
        <p:nvSpPr>
          <p:cNvPr id="5" name="Slide Number Placeholder 4">
            <a:extLst>
              <a:ext uri="{FF2B5EF4-FFF2-40B4-BE49-F238E27FC236}">
                <a16:creationId xmlns:a16="http://schemas.microsoft.com/office/drawing/2014/main" id="{42EDA7C0-B47E-4FD2-A722-94D197065D6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0F30F3C-A09F-4CD7-8449-3F8CD24E513F}" type="slidenum">
              <a:rPr lang="nb-NO" smtClean="0">
                <a:latin typeface="Franklin Gothic Book" panose="020B0503020102020204" pitchFamily="34" charset="0"/>
              </a:rPr>
              <a:t>‹#›</a:t>
            </a:fld>
            <a:endParaRPr lang="nb-NO">
              <a:latin typeface="Franklin Gothic Book" panose="020B0503020102020204" pitchFamily="34" charset="0"/>
            </a:endParaRPr>
          </a:p>
        </p:txBody>
      </p:sp>
    </p:spTree>
    <p:extLst>
      <p:ext uri="{BB962C8B-B14F-4D97-AF65-F5344CB8AC3E}">
        <p14:creationId xmlns:p14="http://schemas.microsoft.com/office/powerpoint/2010/main" val="12588867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Franklin Gothic Book" panose="020B0503020102020204" pitchFamily="34" charset="0"/>
              </a:defRPr>
            </a:lvl1pPr>
          </a:lstStyle>
          <a:p>
            <a:endParaRPr lang="nb-NO"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Franklin Gothic Book" panose="020B0503020102020204" pitchFamily="34" charset="0"/>
              </a:defRPr>
            </a:lvl1pPr>
          </a:lstStyle>
          <a:p>
            <a:fld id="{183CA953-AD3E-4866-AC18-A42039625819}" type="datetimeFigureOut">
              <a:rPr lang="nb-NO" noProof="0" smtClean="0"/>
              <a:pPr/>
              <a:t>27.06.2025</a:t>
            </a:fld>
            <a:endParaRPr lang="nb-NO" noProof="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noProof="0"/>
              <a:t>Click to edit Master text styles</a:t>
            </a:r>
          </a:p>
          <a:p>
            <a:pPr lvl="1"/>
            <a:r>
              <a:rPr lang="nb-NO" noProof="0"/>
              <a:t>Second level</a:t>
            </a:r>
          </a:p>
          <a:p>
            <a:pPr lvl="2"/>
            <a:r>
              <a:rPr lang="nb-NO" noProof="0"/>
              <a:t>Third level</a:t>
            </a:r>
          </a:p>
          <a:p>
            <a:pPr lvl="3"/>
            <a:r>
              <a:rPr lang="nb-NO" noProof="0"/>
              <a:t>Fourth level</a:t>
            </a:r>
          </a:p>
          <a:p>
            <a:pPr lvl="4"/>
            <a:r>
              <a:rPr lang="nb-NO"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Franklin Gothic Book" panose="020B0503020102020204" pitchFamily="34" charset="0"/>
              </a:defRPr>
            </a:lvl1pPr>
          </a:lstStyle>
          <a:p>
            <a:endParaRPr lang="nb-NO"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Franklin Gothic Book" panose="020B0503020102020204" pitchFamily="34" charset="0"/>
              </a:defRPr>
            </a:lvl1pPr>
          </a:lstStyle>
          <a:p>
            <a:fld id="{73286B00-846A-4622-A832-B9D45D2F2093}" type="slidenum">
              <a:rPr lang="nb-NO" noProof="0" smtClean="0"/>
              <a:pPr/>
              <a:t>‹#›</a:t>
            </a:fld>
            <a:endParaRPr lang="nb-NO" noProof="0"/>
          </a:p>
        </p:txBody>
      </p:sp>
    </p:spTree>
    <p:extLst>
      <p:ext uri="{BB962C8B-B14F-4D97-AF65-F5344CB8AC3E}">
        <p14:creationId xmlns:p14="http://schemas.microsoft.com/office/powerpoint/2010/main" val="2443911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Franklin Gothic Book" panose="020B0503020102020204" pitchFamily="34" charset="0"/>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tellysbilde">
    <p:bg>
      <p:bgPr>
        <a:solidFill>
          <a:schemeClr val="tx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A5ACBB23-7768-F95A-A56E-306A06F53B76}"/>
              </a:ext>
            </a:extLst>
          </p:cNvPr>
          <p:cNvGrpSpPr/>
          <p:nvPr userDrawn="1"/>
        </p:nvGrpSpPr>
        <p:grpSpPr>
          <a:xfrm>
            <a:off x="0" y="4543425"/>
            <a:ext cx="12191999" cy="2314575"/>
            <a:chOff x="0" y="4543425"/>
            <a:chExt cx="12191999" cy="2314575"/>
          </a:xfrm>
        </p:grpSpPr>
        <p:sp>
          <p:nvSpPr>
            <p:cNvPr id="4" name="Rectangle 3">
              <a:extLst>
                <a:ext uri="{FF2B5EF4-FFF2-40B4-BE49-F238E27FC236}">
                  <a16:creationId xmlns:a16="http://schemas.microsoft.com/office/drawing/2014/main" id="{9A1C85C1-99FD-E2B8-3F45-0C6DBDE7EDE3}"/>
                </a:ext>
              </a:extLst>
            </p:cNvPr>
            <p:cNvSpPr/>
            <p:nvPr userDrawn="1"/>
          </p:nvSpPr>
          <p:spPr>
            <a:xfrm>
              <a:off x="0" y="4543425"/>
              <a:ext cx="12191999" cy="2236193"/>
            </a:xfrm>
            <a:custGeom>
              <a:avLst/>
              <a:gdLst>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0 h 2495375"/>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 name="connsiteX5" fmla="*/ 0 w 12191999"/>
                <a:gd name="connsiteY5" fmla="*/ 0 h 2495375"/>
                <a:gd name="connsiteX0" fmla="*/ 0 w 12191999"/>
                <a:gd name="connsiteY0" fmla="*/ 1742901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2495375">
                  <a:moveTo>
                    <a:pt x="0" y="1742901"/>
                  </a:moveTo>
                  <a:lnTo>
                    <a:pt x="12191999" y="0"/>
                  </a:lnTo>
                  <a:lnTo>
                    <a:pt x="12191999" y="2495375"/>
                  </a:lnTo>
                  <a:lnTo>
                    <a:pt x="0" y="2495375"/>
                  </a:lnTo>
                  <a:lnTo>
                    <a:pt x="0" y="174290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sp>
          <p:nvSpPr>
            <p:cNvPr id="7" name="Rectangle 6">
              <a:extLst>
                <a:ext uri="{FF2B5EF4-FFF2-40B4-BE49-F238E27FC236}">
                  <a16:creationId xmlns:a16="http://schemas.microsoft.com/office/drawing/2014/main" id="{22EB7353-22A8-4A08-E040-FB7A9F81DAE9}"/>
                </a:ext>
              </a:extLst>
            </p:cNvPr>
            <p:cNvSpPr/>
            <p:nvPr userDrawn="1"/>
          </p:nvSpPr>
          <p:spPr>
            <a:xfrm>
              <a:off x="1" y="6450332"/>
              <a:ext cx="12191998" cy="4076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grpSp>
      <p:sp>
        <p:nvSpPr>
          <p:cNvPr id="9" name="Title 1">
            <a:extLst>
              <a:ext uri="{FF2B5EF4-FFF2-40B4-BE49-F238E27FC236}">
                <a16:creationId xmlns:a16="http://schemas.microsoft.com/office/drawing/2014/main" id="{B8C2FCC6-7BA6-294E-CE50-8E60F642411A}"/>
              </a:ext>
            </a:extLst>
          </p:cNvPr>
          <p:cNvSpPr>
            <a:spLocks noGrp="1"/>
          </p:cNvSpPr>
          <p:nvPr>
            <p:ph type="ctrTitle"/>
          </p:nvPr>
        </p:nvSpPr>
        <p:spPr>
          <a:xfrm>
            <a:off x="587375" y="1341438"/>
            <a:ext cx="9144000" cy="1411512"/>
          </a:xfrm>
        </p:spPr>
        <p:txBody>
          <a:bodyPr anchor="b"/>
          <a:lstStyle>
            <a:lvl1pPr algn="l">
              <a:defRPr sz="4400">
                <a:solidFill>
                  <a:schemeClr val="bg1"/>
                </a:solidFill>
              </a:defRPr>
            </a:lvl1pPr>
          </a:lstStyle>
          <a:p>
            <a:r>
              <a:rPr lang="nb-NO" noProof="0"/>
              <a:t>Klikk for å redigere tittelstil</a:t>
            </a:r>
            <a:endParaRPr lang="nb-NO" noProof="0" dirty="0"/>
          </a:p>
        </p:txBody>
      </p:sp>
      <p:sp>
        <p:nvSpPr>
          <p:cNvPr id="10" name="Subtitle 2">
            <a:extLst>
              <a:ext uri="{FF2B5EF4-FFF2-40B4-BE49-F238E27FC236}">
                <a16:creationId xmlns:a16="http://schemas.microsoft.com/office/drawing/2014/main" id="{8322D34F-D73E-9361-64EB-01993AD514E5}"/>
              </a:ext>
            </a:extLst>
          </p:cNvPr>
          <p:cNvSpPr>
            <a:spLocks noGrp="1"/>
          </p:cNvSpPr>
          <p:nvPr>
            <p:ph type="subTitle" idx="1"/>
          </p:nvPr>
        </p:nvSpPr>
        <p:spPr>
          <a:xfrm>
            <a:off x="587375" y="2919891"/>
            <a:ext cx="9144000" cy="606520"/>
          </a:xfrm>
        </p:spPr>
        <p:txBody>
          <a:bodyPr/>
          <a:lstStyle>
            <a:lvl1pPr marL="0" indent="0" algn="l">
              <a:buNone/>
              <a:tabLst>
                <a:tab pos="3495675" algn="l"/>
              </a:tabLst>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noProof="0"/>
              <a:t>Klikk for å redigere undertittelstil i malen</a:t>
            </a:r>
          </a:p>
        </p:txBody>
      </p:sp>
      <p:pic>
        <p:nvPicPr>
          <p:cNvPr id="22" name="Graphic 21">
            <a:extLst>
              <a:ext uri="{FF2B5EF4-FFF2-40B4-BE49-F238E27FC236}">
                <a16:creationId xmlns:a16="http://schemas.microsoft.com/office/drawing/2014/main" id="{372494E7-7969-F010-FE59-58D8A59908F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89382" y="5212205"/>
            <a:ext cx="1343501" cy="1160145"/>
          </a:xfrm>
          <a:prstGeom prst="rect">
            <a:avLst/>
          </a:prstGeom>
        </p:spPr>
      </p:pic>
    </p:spTree>
    <p:extLst>
      <p:ext uri="{BB962C8B-B14F-4D97-AF65-F5344CB8AC3E}">
        <p14:creationId xmlns:p14="http://schemas.microsoft.com/office/powerpoint/2010/main" val="2272553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lumn Blu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p:txBody>
          <a:bodyPr/>
          <a:lstStyle>
            <a:lvl1pPr>
              <a:defRPr>
                <a:solidFill>
                  <a:schemeClr val="bg1"/>
                </a:solidFill>
              </a:defRPr>
            </a:lvl1pPr>
          </a:lstStyle>
          <a:p>
            <a:r>
              <a:rPr lang="nb-NO" noProof="0"/>
              <a:t>Klikk for å redigere tittelstil</a:t>
            </a:r>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587375" y="1773238"/>
            <a:ext cx="3384000" cy="410368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4" name="Content Placeholder 3">
            <a:extLst>
              <a:ext uri="{FF2B5EF4-FFF2-40B4-BE49-F238E27FC236}">
                <a16:creationId xmlns:a16="http://schemas.microsoft.com/office/drawing/2014/main" id="{DEA54ACA-3A2E-6042-BBCF-BC8DD72640B6}"/>
              </a:ext>
            </a:extLst>
          </p:cNvPr>
          <p:cNvSpPr>
            <a:spLocks noGrp="1"/>
          </p:cNvSpPr>
          <p:nvPr>
            <p:ph sz="half" idx="2"/>
          </p:nvPr>
        </p:nvSpPr>
        <p:spPr>
          <a:xfrm>
            <a:off x="4404000" y="1773238"/>
            <a:ext cx="3384000" cy="410368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p:txBody>
          <a:bodyPr/>
          <a:lstStyle>
            <a:lvl1pPr>
              <a:defRPr>
                <a:solidFill>
                  <a:srgbClr val="7999AD"/>
                </a:solidFill>
              </a:defRPr>
            </a:lvl1pPr>
          </a:lstStyle>
          <a:p>
            <a:endParaRPr lang="nb-NO"/>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lvl1pPr>
              <a:defRPr>
                <a:solidFill>
                  <a:srgbClr val="7999AD"/>
                </a:solidFill>
              </a:defRPr>
            </a:lvl1pPr>
          </a:lstStyle>
          <a:p>
            <a:fld id="{F7C990E2-5224-445E-8F80-80766F8F8A24}" type="slidenum">
              <a:rPr lang="nb-NO" smtClean="0"/>
              <a:pPr/>
              <a:t>‹#›</a:t>
            </a:fld>
            <a:endParaRPr lang="nb-NO"/>
          </a:p>
        </p:txBody>
      </p:sp>
      <p:sp>
        <p:nvSpPr>
          <p:cNvPr id="10" name="Content Placeholder 3">
            <a:extLst>
              <a:ext uri="{FF2B5EF4-FFF2-40B4-BE49-F238E27FC236}">
                <a16:creationId xmlns:a16="http://schemas.microsoft.com/office/drawing/2014/main" id="{25DC6A0F-27DC-407C-3932-83B7A9A90675}"/>
              </a:ext>
            </a:extLst>
          </p:cNvPr>
          <p:cNvSpPr>
            <a:spLocks noGrp="1"/>
          </p:cNvSpPr>
          <p:nvPr>
            <p:ph sz="half" idx="15"/>
          </p:nvPr>
        </p:nvSpPr>
        <p:spPr>
          <a:xfrm>
            <a:off x="8220625" y="1773238"/>
            <a:ext cx="3384000" cy="410368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8" name="Rectangle 7">
            <a:extLst>
              <a:ext uri="{FF2B5EF4-FFF2-40B4-BE49-F238E27FC236}">
                <a16:creationId xmlns:a16="http://schemas.microsoft.com/office/drawing/2014/main" id="{8D7DC155-7255-74A9-0B1F-115CAD5CBF28}"/>
              </a:ext>
            </a:extLst>
          </p:cNvPr>
          <p:cNvSpPr/>
          <p:nvPr userDrawn="1"/>
        </p:nvSpPr>
        <p:spPr>
          <a:xfrm>
            <a:off x="9382384" y="6075616"/>
            <a:ext cx="2222241" cy="65331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a:extLst>
              <a:ext uri="{FF2B5EF4-FFF2-40B4-BE49-F238E27FC236}">
                <a16:creationId xmlns:a16="http://schemas.microsoft.com/office/drawing/2014/main" id="{DC3A7F02-BEFD-6E71-14FB-C69E488BB0D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526768" y="6260497"/>
            <a:ext cx="2088529" cy="309613"/>
          </a:xfrm>
          <a:prstGeom prst="rect">
            <a:avLst/>
          </a:prstGeom>
        </p:spPr>
      </p:pic>
    </p:spTree>
    <p:extLst>
      <p:ext uri="{BB962C8B-B14F-4D97-AF65-F5344CB8AC3E}">
        <p14:creationId xmlns:p14="http://schemas.microsoft.com/office/powerpoint/2010/main" val="3907685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774" userDrawn="1">
          <p15:clr>
            <a:srgbClr val="FBAE40"/>
          </p15:clr>
        </p15:guide>
        <p15:guide id="2" pos="2502" userDrawn="1">
          <p15:clr>
            <a:srgbClr val="FBAE40"/>
          </p15:clr>
        </p15:guide>
        <p15:guide id="3" pos="4906" userDrawn="1">
          <p15:clr>
            <a:srgbClr val="FBAE40"/>
          </p15:clr>
        </p15:guide>
        <p15:guide id="4" pos="517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lumn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p:txBody>
          <a:bodyPr/>
          <a:lstStyle/>
          <a:p>
            <a:r>
              <a:rPr lang="nb-NO" noProof="0"/>
              <a:t>Klikk for å redigere tittelstil</a:t>
            </a:r>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587375" y="2189748"/>
            <a:ext cx="3384000" cy="368717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4" name="Content Placeholder 3">
            <a:extLst>
              <a:ext uri="{FF2B5EF4-FFF2-40B4-BE49-F238E27FC236}">
                <a16:creationId xmlns:a16="http://schemas.microsoft.com/office/drawing/2014/main" id="{DEA54ACA-3A2E-6042-BBCF-BC8DD72640B6}"/>
              </a:ext>
            </a:extLst>
          </p:cNvPr>
          <p:cNvSpPr>
            <a:spLocks noGrp="1"/>
          </p:cNvSpPr>
          <p:nvPr>
            <p:ph sz="half" idx="2"/>
          </p:nvPr>
        </p:nvSpPr>
        <p:spPr>
          <a:xfrm>
            <a:off x="4404000" y="2189748"/>
            <a:ext cx="3384000" cy="368717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p:txBody>
          <a:bodyPr/>
          <a:lstStyle/>
          <a:p>
            <a:endParaRPr lang="nb-NO" noProof="0"/>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
        <p:nvSpPr>
          <p:cNvPr id="8" name="Content Placeholder 2">
            <a:extLst>
              <a:ext uri="{FF2B5EF4-FFF2-40B4-BE49-F238E27FC236}">
                <a16:creationId xmlns:a16="http://schemas.microsoft.com/office/drawing/2014/main" id="{FCEBD87C-ABDB-A1D1-2ECB-BAB153A28288}"/>
              </a:ext>
            </a:extLst>
          </p:cNvPr>
          <p:cNvSpPr>
            <a:spLocks noGrp="1"/>
          </p:cNvSpPr>
          <p:nvPr>
            <p:ph sz="half" idx="13"/>
          </p:nvPr>
        </p:nvSpPr>
        <p:spPr>
          <a:xfrm>
            <a:off x="587375" y="1773240"/>
            <a:ext cx="3384000" cy="338970"/>
          </a:xfrm>
        </p:spPr>
        <p:txBody>
          <a:bodyPr/>
          <a:lstStyle>
            <a:lvl1pPr marL="0" indent="0">
              <a:buNone/>
              <a:defRPr>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9" name="Content Placeholder 3">
            <a:extLst>
              <a:ext uri="{FF2B5EF4-FFF2-40B4-BE49-F238E27FC236}">
                <a16:creationId xmlns:a16="http://schemas.microsoft.com/office/drawing/2014/main" id="{32E26E91-6E47-E5F6-BA81-BD72A4C98849}"/>
              </a:ext>
            </a:extLst>
          </p:cNvPr>
          <p:cNvSpPr>
            <a:spLocks noGrp="1"/>
          </p:cNvSpPr>
          <p:nvPr>
            <p:ph sz="half" idx="14"/>
          </p:nvPr>
        </p:nvSpPr>
        <p:spPr>
          <a:xfrm>
            <a:off x="4404000" y="1773240"/>
            <a:ext cx="3384000" cy="338970"/>
          </a:xfrm>
        </p:spPr>
        <p:txBody>
          <a:bodyPr/>
          <a:lstStyle>
            <a:lvl1pPr marL="0" indent="0">
              <a:buNone/>
              <a:defRPr>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10" name="Content Placeholder 3">
            <a:extLst>
              <a:ext uri="{FF2B5EF4-FFF2-40B4-BE49-F238E27FC236}">
                <a16:creationId xmlns:a16="http://schemas.microsoft.com/office/drawing/2014/main" id="{25DC6A0F-27DC-407C-3932-83B7A9A90675}"/>
              </a:ext>
            </a:extLst>
          </p:cNvPr>
          <p:cNvSpPr>
            <a:spLocks noGrp="1"/>
          </p:cNvSpPr>
          <p:nvPr>
            <p:ph sz="half" idx="15"/>
          </p:nvPr>
        </p:nvSpPr>
        <p:spPr>
          <a:xfrm>
            <a:off x="8220625" y="2189748"/>
            <a:ext cx="3384000" cy="368717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1" name="Content Placeholder 3">
            <a:extLst>
              <a:ext uri="{FF2B5EF4-FFF2-40B4-BE49-F238E27FC236}">
                <a16:creationId xmlns:a16="http://schemas.microsoft.com/office/drawing/2014/main" id="{7A57C1F5-D94F-4E1C-E85E-AA19CAE3DCDA}"/>
              </a:ext>
            </a:extLst>
          </p:cNvPr>
          <p:cNvSpPr>
            <a:spLocks noGrp="1"/>
          </p:cNvSpPr>
          <p:nvPr>
            <p:ph sz="half" idx="16"/>
          </p:nvPr>
        </p:nvSpPr>
        <p:spPr>
          <a:xfrm>
            <a:off x="8220625" y="1773240"/>
            <a:ext cx="3384000" cy="338970"/>
          </a:xfrm>
        </p:spPr>
        <p:txBody>
          <a:bodyPr/>
          <a:lstStyle>
            <a:lvl1pPr marL="0" indent="0">
              <a:buNone/>
              <a:defRPr>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Tree>
    <p:extLst>
      <p:ext uri="{BB962C8B-B14F-4D97-AF65-F5344CB8AC3E}">
        <p14:creationId xmlns:p14="http://schemas.microsoft.com/office/powerpoint/2010/main" val="559737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774" userDrawn="1">
          <p15:clr>
            <a:srgbClr val="FBAE40"/>
          </p15:clr>
        </p15:guide>
        <p15:guide id="2" pos="2502" userDrawn="1">
          <p15:clr>
            <a:srgbClr val="FBAE40"/>
          </p15:clr>
        </p15:guide>
        <p15:guide id="3" pos="4906" userDrawn="1">
          <p15:clr>
            <a:srgbClr val="FBAE40"/>
          </p15:clr>
        </p15:guide>
        <p15:guide id="4" pos="5178"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hree Column with Subtitle Blu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p:txBody>
          <a:bodyPr/>
          <a:lstStyle>
            <a:lvl1pPr>
              <a:defRPr>
                <a:solidFill>
                  <a:schemeClr val="bg1"/>
                </a:solidFill>
              </a:defRPr>
            </a:lvl1pPr>
          </a:lstStyle>
          <a:p>
            <a:r>
              <a:rPr lang="nb-NO" noProof="0"/>
              <a:t>Klikk for å redigere tittelstil</a:t>
            </a:r>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587375" y="2189748"/>
            <a:ext cx="3384000" cy="368717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4" name="Content Placeholder 3">
            <a:extLst>
              <a:ext uri="{FF2B5EF4-FFF2-40B4-BE49-F238E27FC236}">
                <a16:creationId xmlns:a16="http://schemas.microsoft.com/office/drawing/2014/main" id="{DEA54ACA-3A2E-6042-BBCF-BC8DD72640B6}"/>
              </a:ext>
            </a:extLst>
          </p:cNvPr>
          <p:cNvSpPr>
            <a:spLocks noGrp="1"/>
          </p:cNvSpPr>
          <p:nvPr>
            <p:ph sz="half" idx="2"/>
          </p:nvPr>
        </p:nvSpPr>
        <p:spPr>
          <a:xfrm>
            <a:off x="4404000" y="2189748"/>
            <a:ext cx="3384000" cy="368717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p:txBody>
          <a:bodyPr/>
          <a:lstStyle>
            <a:lvl1pPr>
              <a:defRPr>
                <a:solidFill>
                  <a:srgbClr val="7999AD"/>
                </a:solidFill>
              </a:defRPr>
            </a:lvl1pPr>
          </a:lstStyle>
          <a:p>
            <a:endParaRPr lang="nb-NO"/>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lvl1pPr>
              <a:defRPr>
                <a:solidFill>
                  <a:srgbClr val="7999AD"/>
                </a:solidFill>
              </a:defRPr>
            </a:lvl1pPr>
          </a:lstStyle>
          <a:p>
            <a:fld id="{F7C990E2-5224-445E-8F80-80766F8F8A24}" type="slidenum">
              <a:rPr lang="nb-NO" smtClean="0"/>
              <a:pPr/>
              <a:t>‹#›</a:t>
            </a:fld>
            <a:endParaRPr lang="nb-NO"/>
          </a:p>
        </p:txBody>
      </p:sp>
      <p:sp>
        <p:nvSpPr>
          <p:cNvPr id="8" name="Content Placeholder 2">
            <a:extLst>
              <a:ext uri="{FF2B5EF4-FFF2-40B4-BE49-F238E27FC236}">
                <a16:creationId xmlns:a16="http://schemas.microsoft.com/office/drawing/2014/main" id="{FCEBD87C-ABDB-A1D1-2ECB-BAB153A28288}"/>
              </a:ext>
            </a:extLst>
          </p:cNvPr>
          <p:cNvSpPr>
            <a:spLocks noGrp="1"/>
          </p:cNvSpPr>
          <p:nvPr>
            <p:ph sz="half" idx="13"/>
          </p:nvPr>
        </p:nvSpPr>
        <p:spPr>
          <a:xfrm>
            <a:off x="587375" y="1773240"/>
            <a:ext cx="3384000" cy="338970"/>
          </a:xfrm>
        </p:spPr>
        <p:txBody>
          <a:bodyPr/>
          <a:lstStyle>
            <a:lvl1pPr marL="0" indent="0">
              <a:buNone/>
              <a:defRPr>
                <a:solidFill>
                  <a:schemeClr val="bg1"/>
                </a:solidFill>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9" name="Content Placeholder 3">
            <a:extLst>
              <a:ext uri="{FF2B5EF4-FFF2-40B4-BE49-F238E27FC236}">
                <a16:creationId xmlns:a16="http://schemas.microsoft.com/office/drawing/2014/main" id="{32E26E91-6E47-E5F6-BA81-BD72A4C98849}"/>
              </a:ext>
            </a:extLst>
          </p:cNvPr>
          <p:cNvSpPr>
            <a:spLocks noGrp="1"/>
          </p:cNvSpPr>
          <p:nvPr>
            <p:ph sz="half" idx="14"/>
          </p:nvPr>
        </p:nvSpPr>
        <p:spPr>
          <a:xfrm>
            <a:off x="4404000" y="1773240"/>
            <a:ext cx="3384000" cy="338970"/>
          </a:xfrm>
        </p:spPr>
        <p:txBody>
          <a:bodyPr/>
          <a:lstStyle>
            <a:lvl1pPr marL="0" indent="0">
              <a:buNone/>
              <a:defRPr>
                <a:solidFill>
                  <a:schemeClr val="bg1"/>
                </a:solidFill>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10" name="Content Placeholder 3">
            <a:extLst>
              <a:ext uri="{FF2B5EF4-FFF2-40B4-BE49-F238E27FC236}">
                <a16:creationId xmlns:a16="http://schemas.microsoft.com/office/drawing/2014/main" id="{25DC6A0F-27DC-407C-3932-83B7A9A90675}"/>
              </a:ext>
            </a:extLst>
          </p:cNvPr>
          <p:cNvSpPr>
            <a:spLocks noGrp="1"/>
          </p:cNvSpPr>
          <p:nvPr>
            <p:ph sz="half" idx="15"/>
          </p:nvPr>
        </p:nvSpPr>
        <p:spPr>
          <a:xfrm>
            <a:off x="8220625" y="2189748"/>
            <a:ext cx="3384000" cy="368717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11" name="Content Placeholder 3">
            <a:extLst>
              <a:ext uri="{FF2B5EF4-FFF2-40B4-BE49-F238E27FC236}">
                <a16:creationId xmlns:a16="http://schemas.microsoft.com/office/drawing/2014/main" id="{7A57C1F5-D94F-4E1C-E85E-AA19CAE3DCDA}"/>
              </a:ext>
            </a:extLst>
          </p:cNvPr>
          <p:cNvSpPr>
            <a:spLocks noGrp="1"/>
          </p:cNvSpPr>
          <p:nvPr>
            <p:ph sz="half" idx="16"/>
          </p:nvPr>
        </p:nvSpPr>
        <p:spPr>
          <a:xfrm>
            <a:off x="8220625" y="1773240"/>
            <a:ext cx="3384000" cy="338970"/>
          </a:xfrm>
        </p:spPr>
        <p:txBody>
          <a:bodyPr/>
          <a:lstStyle>
            <a:lvl1pPr marL="0" indent="0">
              <a:buNone/>
              <a:defRPr>
                <a:solidFill>
                  <a:schemeClr val="bg1"/>
                </a:solidFill>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12" name="Rectangle 11">
            <a:extLst>
              <a:ext uri="{FF2B5EF4-FFF2-40B4-BE49-F238E27FC236}">
                <a16:creationId xmlns:a16="http://schemas.microsoft.com/office/drawing/2014/main" id="{A9657A59-DBA3-1E1A-1BBA-35155B733100}"/>
              </a:ext>
            </a:extLst>
          </p:cNvPr>
          <p:cNvSpPr/>
          <p:nvPr userDrawn="1"/>
        </p:nvSpPr>
        <p:spPr>
          <a:xfrm>
            <a:off x="9382384" y="6075616"/>
            <a:ext cx="2222241" cy="65331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a:extLst>
              <a:ext uri="{FF2B5EF4-FFF2-40B4-BE49-F238E27FC236}">
                <a16:creationId xmlns:a16="http://schemas.microsoft.com/office/drawing/2014/main" id="{319266DB-C912-2DF4-50A2-2B07AFB12F9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526768" y="6260497"/>
            <a:ext cx="2088529" cy="309613"/>
          </a:xfrm>
          <a:prstGeom prst="rect">
            <a:avLst/>
          </a:prstGeom>
        </p:spPr>
      </p:pic>
    </p:spTree>
    <p:extLst>
      <p:ext uri="{BB962C8B-B14F-4D97-AF65-F5344CB8AC3E}">
        <p14:creationId xmlns:p14="http://schemas.microsoft.com/office/powerpoint/2010/main" val="1375099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774" userDrawn="1">
          <p15:clr>
            <a:srgbClr val="FBAE40"/>
          </p15:clr>
        </p15:guide>
        <p15:guide id="2" pos="2502" userDrawn="1">
          <p15:clr>
            <a:srgbClr val="FBAE40"/>
          </p15:clr>
        </p15:guide>
        <p15:guide id="3" pos="4906" userDrawn="1">
          <p15:clr>
            <a:srgbClr val="FBAE40"/>
          </p15:clr>
        </p15:guide>
        <p15:guide id="4" pos="5178"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our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p:txBody>
          <a:bodyPr/>
          <a:lstStyle/>
          <a:p>
            <a:r>
              <a:rPr lang="nb-NO" noProof="0"/>
              <a:t>Klikk for å redigere tittelstil</a:t>
            </a:r>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587375" y="1773238"/>
            <a:ext cx="2430000" cy="410368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4" name="Content Placeholder 3">
            <a:extLst>
              <a:ext uri="{FF2B5EF4-FFF2-40B4-BE49-F238E27FC236}">
                <a16:creationId xmlns:a16="http://schemas.microsoft.com/office/drawing/2014/main" id="{DEA54ACA-3A2E-6042-BBCF-BC8DD72640B6}"/>
              </a:ext>
            </a:extLst>
          </p:cNvPr>
          <p:cNvSpPr>
            <a:spLocks noGrp="1"/>
          </p:cNvSpPr>
          <p:nvPr>
            <p:ph sz="half" idx="2"/>
          </p:nvPr>
        </p:nvSpPr>
        <p:spPr>
          <a:xfrm>
            <a:off x="3449639" y="1773238"/>
            <a:ext cx="2430000" cy="410368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p:txBody>
          <a:bodyPr/>
          <a:lstStyle/>
          <a:p>
            <a:endParaRPr lang="nb-NO" noProof="0"/>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
        <p:nvSpPr>
          <p:cNvPr id="10" name="Content Placeholder 3">
            <a:extLst>
              <a:ext uri="{FF2B5EF4-FFF2-40B4-BE49-F238E27FC236}">
                <a16:creationId xmlns:a16="http://schemas.microsoft.com/office/drawing/2014/main" id="{25DC6A0F-27DC-407C-3932-83B7A9A90675}"/>
              </a:ext>
            </a:extLst>
          </p:cNvPr>
          <p:cNvSpPr>
            <a:spLocks noGrp="1"/>
          </p:cNvSpPr>
          <p:nvPr>
            <p:ph sz="half" idx="15"/>
          </p:nvPr>
        </p:nvSpPr>
        <p:spPr>
          <a:xfrm>
            <a:off x="6311440" y="1773238"/>
            <a:ext cx="2430000" cy="410368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2" name="Content Placeholder 3">
            <a:extLst>
              <a:ext uri="{FF2B5EF4-FFF2-40B4-BE49-F238E27FC236}">
                <a16:creationId xmlns:a16="http://schemas.microsoft.com/office/drawing/2014/main" id="{9C498FCC-B5CB-5C71-CE79-8CD94B51AEF8}"/>
              </a:ext>
            </a:extLst>
          </p:cNvPr>
          <p:cNvSpPr>
            <a:spLocks noGrp="1"/>
          </p:cNvSpPr>
          <p:nvPr>
            <p:ph sz="half" idx="17"/>
          </p:nvPr>
        </p:nvSpPr>
        <p:spPr>
          <a:xfrm>
            <a:off x="9174625" y="1773238"/>
            <a:ext cx="2430000" cy="410368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Tree>
    <p:extLst>
      <p:ext uri="{BB962C8B-B14F-4D97-AF65-F5344CB8AC3E}">
        <p14:creationId xmlns:p14="http://schemas.microsoft.com/office/powerpoint/2010/main" val="487834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172" userDrawn="1">
          <p15:clr>
            <a:srgbClr val="FBAE40"/>
          </p15:clr>
        </p15:guide>
        <p15:guide id="2" pos="1901" userDrawn="1">
          <p15:clr>
            <a:srgbClr val="FBAE40"/>
          </p15:clr>
        </p15:guide>
        <p15:guide id="3" pos="3704" userDrawn="1">
          <p15:clr>
            <a:srgbClr val="FBAE40"/>
          </p15:clr>
        </p15:guide>
        <p15:guide id="4" pos="3975" userDrawn="1">
          <p15:clr>
            <a:srgbClr val="FBAE40"/>
          </p15:clr>
        </p15:guide>
        <p15:guide id="5" pos="5507" userDrawn="1">
          <p15:clr>
            <a:srgbClr val="FBAE40"/>
          </p15:clr>
        </p15:guide>
        <p15:guide id="6" pos="5777"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our Column Blu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p:txBody>
          <a:bodyPr/>
          <a:lstStyle>
            <a:lvl1pPr>
              <a:defRPr>
                <a:solidFill>
                  <a:schemeClr val="bg1"/>
                </a:solidFill>
              </a:defRPr>
            </a:lvl1pPr>
          </a:lstStyle>
          <a:p>
            <a:r>
              <a:rPr lang="nb-NO" noProof="0"/>
              <a:t>Klikk for å redigere tittelstil</a:t>
            </a:r>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587375" y="1773237"/>
            <a:ext cx="2430000" cy="410368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4" name="Content Placeholder 3">
            <a:extLst>
              <a:ext uri="{FF2B5EF4-FFF2-40B4-BE49-F238E27FC236}">
                <a16:creationId xmlns:a16="http://schemas.microsoft.com/office/drawing/2014/main" id="{DEA54ACA-3A2E-6042-BBCF-BC8DD72640B6}"/>
              </a:ext>
            </a:extLst>
          </p:cNvPr>
          <p:cNvSpPr>
            <a:spLocks noGrp="1"/>
          </p:cNvSpPr>
          <p:nvPr>
            <p:ph sz="half" idx="2"/>
          </p:nvPr>
        </p:nvSpPr>
        <p:spPr>
          <a:xfrm>
            <a:off x="3449639" y="1773237"/>
            <a:ext cx="2430000" cy="410368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p:txBody>
          <a:bodyPr/>
          <a:lstStyle>
            <a:lvl1pPr>
              <a:defRPr>
                <a:solidFill>
                  <a:srgbClr val="7999AD"/>
                </a:solidFill>
              </a:defRPr>
            </a:lvl1pPr>
          </a:lstStyle>
          <a:p>
            <a:endParaRPr lang="nb-NO"/>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lvl1pPr>
              <a:defRPr>
                <a:solidFill>
                  <a:srgbClr val="7999AD"/>
                </a:solidFill>
              </a:defRPr>
            </a:lvl1pPr>
          </a:lstStyle>
          <a:p>
            <a:fld id="{F7C990E2-5224-445E-8F80-80766F8F8A24}" type="slidenum">
              <a:rPr lang="nb-NO" smtClean="0"/>
              <a:pPr/>
              <a:t>‹#›</a:t>
            </a:fld>
            <a:endParaRPr lang="nb-NO"/>
          </a:p>
        </p:txBody>
      </p:sp>
      <p:sp>
        <p:nvSpPr>
          <p:cNvPr id="10" name="Content Placeholder 3">
            <a:extLst>
              <a:ext uri="{FF2B5EF4-FFF2-40B4-BE49-F238E27FC236}">
                <a16:creationId xmlns:a16="http://schemas.microsoft.com/office/drawing/2014/main" id="{25DC6A0F-27DC-407C-3932-83B7A9A90675}"/>
              </a:ext>
            </a:extLst>
          </p:cNvPr>
          <p:cNvSpPr>
            <a:spLocks noGrp="1"/>
          </p:cNvSpPr>
          <p:nvPr>
            <p:ph sz="half" idx="15"/>
          </p:nvPr>
        </p:nvSpPr>
        <p:spPr>
          <a:xfrm>
            <a:off x="6311440" y="1773237"/>
            <a:ext cx="2430000" cy="410368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12" name="Content Placeholder 3">
            <a:extLst>
              <a:ext uri="{FF2B5EF4-FFF2-40B4-BE49-F238E27FC236}">
                <a16:creationId xmlns:a16="http://schemas.microsoft.com/office/drawing/2014/main" id="{9C498FCC-B5CB-5C71-CE79-8CD94B51AEF8}"/>
              </a:ext>
            </a:extLst>
          </p:cNvPr>
          <p:cNvSpPr>
            <a:spLocks noGrp="1"/>
          </p:cNvSpPr>
          <p:nvPr>
            <p:ph sz="half" idx="17"/>
          </p:nvPr>
        </p:nvSpPr>
        <p:spPr>
          <a:xfrm>
            <a:off x="9174625" y="1773237"/>
            <a:ext cx="2430000" cy="410368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9" name="Rectangle 8">
            <a:extLst>
              <a:ext uri="{FF2B5EF4-FFF2-40B4-BE49-F238E27FC236}">
                <a16:creationId xmlns:a16="http://schemas.microsoft.com/office/drawing/2014/main" id="{22886DB9-38E8-BA9B-6DE1-EA4110DBC075}"/>
              </a:ext>
            </a:extLst>
          </p:cNvPr>
          <p:cNvSpPr/>
          <p:nvPr userDrawn="1"/>
        </p:nvSpPr>
        <p:spPr>
          <a:xfrm>
            <a:off x="9382384" y="6075616"/>
            <a:ext cx="2222241" cy="65331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a:extLst>
              <a:ext uri="{FF2B5EF4-FFF2-40B4-BE49-F238E27FC236}">
                <a16:creationId xmlns:a16="http://schemas.microsoft.com/office/drawing/2014/main" id="{020A9CFE-F6E2-0BC3-C4CB-3A93041AD73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526768" y="6260497"/>
            <a:ext cx="2088529" cy="309613"/>
          </a:xfrm>
          <a:prstGeom prst="rect">
            <a:avLst/>
          </a:prstGeom>
        </p:spPr>
      </p:pic>
    </p:spTree>
    <p:extLst>
      <p:ext uri="{BB962C8B-B14F-4D97-AF65-F5344CB8AC3E}">
        <p14:creationId xmlns:p14="http://schemas.microsoft.com/office/powerpoint/2010/main" val="860509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172" userDrawn="1">
          <p15:clr>
            <a:srgbClr val="FBAE40"/>
          </p15:clr>
        </p15:guide>
        <p15:guide id="2" pos="1901" userDrawn="1">
          <p15:clr>
            <a:srgbClr val="FBAE40"/>
          </p15:clr>
        </p15:guide>
        <p15:guide id="3" pos="3704" userDrawn="1">
          <p15:clr>
            <a:srgbClr val="FBAE40"/>
          </p15:clr>
        </p15:guide>
        <p15:guide id="4" pos="3975" userDrawn="1">
          <p15:clr>
            <a:srgbClr val="FBAE40"/>
          </p15:clr>
        </p15:guide>
        <p15:guide id="5" pos="5507" userDrawn="1">
          <p15:clr>
            <a:srgbClr val="FBAE40"/>
          </p15:clr>
        </p15:guide>
        <p15:guide id="6" pos="5777"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ur Column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p:txBody>
          <a:bodyPr/>
          <a:lstStyle/>
          <a:p>
            <a:r>
              <a:rPr lang="nb-NO" noProof="0"/>
              <a:t>Klikk for å redigere tittelstil</a:t>
            </a:r>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587375" y="2189748"/>
            <a:ext cx="2430000" cy="368717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4" name="Content Placeholder 3">
            <a:extLst>
              <a:ext uri="{FF2B5EF4-FFF2-40B4-BE49-F238E27FC236}">
                <a16:creationId xmlns:a16="http://schemas.microsoft.com/office/drawing/2014/main" id="{DEA54ACA-3A2E-6042-BBCF-BC8DD72640B6}"/>
              </a:ext>
            </a:extLst>
          </p:cNvPr>
          <p:cNvSpPr>
            <a:spLocks noGrp="1"/>
          </p:cNvSpPr>
          <p:nvPr>
            <p:ph sz="half" idx="2"/>
          </p:nvPr>
        </p:nvSpPr>
        <p:spPr>
          <a:xfrm>
            <a:off x="3449639" y="2189748"/>
            <a:ext cx="2430000" cy="368717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p:txBody>
          <a:bodyPr/>
          <a:lstStyle/>
          <a:p>
            <a:endParaRPr lang="nb-NO" noProof="0"/>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
        <p:nvSpPr>
          <p:cNvPr id="8" name="Content Placeholder 2">
            <a:extLst>
              <a:ext uri="{FF2B5EF4-FFF2-40B4-BE49-F238E27FC236}">
                <a16:creationId xmlns:a16="http://schemas.microsoft.com/office/drawing/2014/main" id="{FCEBD87C-ABDB-A1D1-2ECB-BAB153A28288}"/>
              </a:ext>
            </a:extLst>
          </p:cNvPr>
          <p:cNvSpPr>
            <a:spLocks noGrp="1"/>
          </p:cNvSpPr>
          <p:nvPr>
            <p:ph sz="half" idx="13"/>
          </p:nvPr>
        </p:nvSpPr>
        <p:spPr>
          <a:xfrm>
            <a:off x="587375" y="1773240"/>
            <a:ext cx="2430000" cy="338970"/>
          </a:xfrm>
        </p:spPr>
        <p:txBody>
          <a:bodyPr/>
          <a:lstStyle>
            <a:lvl1pPr marL="0" indent="0">
              <a:buNone/>
              <a:defRPr>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9" name="Content Placeholder 3">
            <a:extLst>
              <a:ext uri="{FF2B5EF4-FFF2-40B4-BE49-F238E27FC236}">
                <a16:creationId xmlns:a16="http://schemas.microsoft.com/office/drawing/2014/main" id="{32E26E91-6E47-E5F6-BA81-BD72A4C98849}"/>
              </a:ext>
            </a:extLst>
          </p:cNvPr>
          <p:cNvSpPr>
            <a:spLocks noGrp="1"/>
          </p:cNvSpPr>
          <p:nvPr>
            <p:ph sz="half" idx="14"/>
          </p:nvPr>
        </p:nvSpPr>
        <p:spPr>
          <a:xfrm>
            <a:off x="3449639" y="1773240"/>
            <a:ext cx="2430000" cy="338970"/>
          </a:xfrm>
        </p:spPr>
        <p:txBody>
          <a:bodyPr/>
          <a:lstStyle>
            <a:lvl1pPr marL="0" indent="0">
              <a:buNone/>
              <a:defRPr>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10" name="Content Placeholder 3">
            <a:extLst>
              <a:ext uri="{FF2B5EF4-FFF2-40B4-BE49-F238E27FC236}">
                <a16:creationId xmlns:a16="http://schemas.microsoft.com/office/drawing/2014/main" id="{25DC6A0F-27DC-407C-3932-83B7A9A90675}"/>
              </a:ext>
            </a:extLst>
          </p:cNvPr>
          <p:cNvSpPr>
            <a:spLocks noGrp="1"/>
          </p:cNvSpPr>
          <p:nvPr>
            <p:ph sz="half" idx="15"/>
          </p:nvPr>
        </p:nvSpPr>
        <p:spPr>
          <a:xfrm>
            <a:off x="6311440" y="2189748"/>
            <a:ext cx="2430000" cy="368717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1" name="Content Placeholder 3">
            <a:extLst>
              <a:ext uri="{FF2B5EF4-FFF2-40B4-BE49-F238E27FC236}">
                <a16:creationId xmlns:a16="http://schemas.microsoft.com/office/drawing/2014/main" id="{7A57C1F5-D94F-4E1C-E85E-AA19CAE3DCDA}"/>
              </a:ext>
            </a:extLst>
          </p:cNvPr>
          <p:cNvSpPr>
            <a:spLocks noGrp="1"/>
          </p:cNvSpPr>
          <p:nvPr>
            <p:ph sz="half" idx="16"/>
          </p:nvPr>
        </p:nvSpPr>
        <p:spPr>
          <a:xfrm>
            <a:off x="6311440" y="1773240"/>
            <a:ext cx="2430000" cy="338970"/>
          </a:xfrm>
        </p:spPr>
        <p:txBody>
          <a:bodyPr/>
          <a:lstStyle>
            <a:lvl1pPr marL="0" indent="0">
              <a:buNone/>
              <a:defRPr>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12" name="Content Placeholder 3">
            <a:extLst>
              <a:ext uri="{FF2B5EF4-FFF2-40B4-BE49-F238E27FC236}">
                <a16:creationId xmlns:a16="http://schemas.microsoft.com/office/drawing/2014/main" id="{9C498FCC-B5CB-5C71-CE79-8CD94B51AEF8}"/>
              </a:ext>
            </a:extLst>
          </p:cNvPr>
          <p:cNvSpPr>
            <a:spLocks noGrp="1"/>
          </p:cNvSpPr>
          <p:nvPr>
            <p:ph sz="half" idx="17"/>
          </p:nvPr>
        </p:nvSpPr>
        <p:spPr>
          <a:xfrm>
            <a:off x="9174625" y="2189748"/>
            <a:ext cx="2430000" cy="368717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 name="Content Placeholder 3">
            <a:extLst>
              <a:ext uri="{FF2B5EF4-FFF2-40B4-BE49-F238E27FC236}">
                <a16:creationId xmlns:a16="http://schemas.microsoft.com/office/drawing/2014/main" id="{A24E65B0-CD16-B13A-8A74-07C1ACA64181}"/>
              </a:ext>
            </a:extLst>
          </p:cNvPr>
          <p:cNvSpPr>
            <a:spLocks noGrp="1"/>
          </p:cNvSpPr>
          <p:nvPr>
            <p:ph sz="half" idx="18"/>
          </p:nvPr>
        </p:nvSpPr>
        <p:spPr>
          <a:xfrm>
            <a:off x="9174625" y="1773240"/>
            <a:ext cx="2430000" cy="338970"/>
          </a:xfrm>
        </p:spPr>
        <p:txBody>
          <a:bodyPr/>
          <a:lstStyle>
            <a:lvl1pPr marL="0" indent="0">
              <a:buNone/>
              <a:defRPr>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Tree>
    <p:extLst>
      <p:ext uri="{BB962C8B-B14F-4D97-AF65-F5344CB8AC3E}">
        <p14:creationId xmlns:p14="http://schemas.microsoft.com/office/powerpoint/2010/main" val="1439590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172" userDrawn="1">
          <p15:clr>
            <a:srgbClr val="FBAE40"/>
          </p15:clr>
        </p15:guide>
        <p15:guide id="2" pos="1901" userDrawn="1">
          <p15:clr>
            <a:srgbClr val="FBAE40"/>
          </p15:clr>
        </p15:guide>
        <p15:guide id="3" pos="3704" userDrawn="1">
          <p15:clr>
            <a:srgbClr val="FBAE40"/>
          </p15:clr>
        </p15:guide>
        <p15:guide id="4" pos="3975" userDrawn="1">
          <p15:clr>
            <a:srgbClr val="FBAE40"/>
          </p15:clr>
        </p15:guide>
        <p15:guide id="5" pos="5507" userDrawn="1">
          <p15:clr>
            <a:srgbClr val="FBAE40"/>
          </p15:clr>
        </p15:guide>
        <p15:guide id="6" pos="5777"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our Column with Subtitle Blu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p:txBody>
          <a:bodyPr/>
          <a:lstStyle>
            <a:lvl1pPr>
              <a:defRPr>
                <a:solidFill>
                  <a:schemeClr val="bg1"/>
                </a:solidFill>
              </a:defRPr>
            </a:lvl1pPr>
          </a:lstStyle>
          <a:p>
            <a:r>
              <a:rPr lang="nb-NO" noProof="0"/>
              <a:t>Klikk for å redigere tittelstil</a:t>
            </a:r>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587375" y="2189748"/>
            <a:ext cx="2430000" cy="368717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4" name="Content Placeholder 3">
            <a:extLst>
              <a:ext uri="{FF2B5EF4-FFF2-40B4-BE49-F238E27FC236}">
                <a16:creationId xmlns:a16="http://schemas.microsoft.com/office/drawing/2014/main" id="{DEA54ACA-3A2E-6042-BBCF-BC8DD72640B6}"/>
              </a:ext>
            </a:extLst>
          </p:cNvPr>
          <p:cNvSpPr>
            <a:spLocks noGrp="1"/>
          </p:cNvSpPr>
          <p:nvPr>
            <p:ph sz="half" idx="2"/>
          </p:nvPr>
        </p:nvSpPr>
        <p:spPr>
          <a:xfrm>
            <a:off x="3449639" y="2189748"/>
            <a:ext cx="2430000" cy="368717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p:txBody>
          <a:bodyPr/>
          <a:lstStyle/>
          <a:p>
            <a:endParaRPr lang="nb-NO" noProof="0"/>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
        <p:nvSpPr>
          <p:cNvPr id="8" name="Content Placeholder 2">
            <a:extLst>
              <a:ext uri="{FF2B5EF4-FFF2-40B4-BE49-F238E27FC236}">
                <a16:creationId xmlns:a16="http://schemas.microsoft.com/office/drawing/2014/main" id="{FCEBD87C-ABDB-A1D1-2ECB-BAB153A28288}"/>
              </a:ext>
            </a:extLst>
          </p:cNvPr>
          <p:cNvSpPr>
            <a:spLocks noGrp="1"/>
          </p:cNvSpPr>
          <p:nvPr>
            <p:ph sz="half" idx="13"/>
          </p:nvPr>
        </p:nvSpPr>
        <p:spPr>
          <a:xfrm>
            <a:off x="587375" y="1773240"/>
            <a:ext cx="2430000" cy="338970"/>
          </a:xfrm>
        </p:spPr>
        <p:txBody>
          <a:bodyPr/>
          <a:lstStyle>
            <a:lvl1pPr marL="0" indent="0">
              <a:buNone/>
              <a:defRPr>
                <a:solidFill>
                  <a:schemeClr val="bg1"/>
                </a:solidFill>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9" name="Content Placeholder 3">
            <a:extLst>
              <a:ext uri="{FF2B5EF4-FFF2-40B4-BE49-F238E27FC236}">
                <a16:creationId xmlns:a16="http://schemas.microsoft.com/office/drawing/2014/main" id="{32E26E91-6E47-E5F6-BA81-BD72A4C98849}"/>
              </a:ext>
            </a:extLst>
          </p:cNvPr>
          <p:cNvSpPr>
            <a:spLocks noGrp="1"/>
          </p:cNvSpPr>
          <p:nvPr>
            <p:ph sz="half" idx="14"/>
          </p:nvPr>
        </p:nvSpPr>
        <p:spPr>
          <a:xfrm>
            <a:off x="3449639" y="1773240"/>
            <a:ext cx="2430000" cy="338970"/>
          </a:xfrm>
        </p:spPr>
        <p:txBody>
          <a:bodyPr/>
          <a:lstStyle>
            <a:lvl1pPr marL="0" indent="0">
              <a:buNone/>
              <a:defRPr>
                <a:solidFill>
                  <a:schemeClr val="bg1"/>
                </a:solidFill>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10" name="Content Placeholder 3">
            <a:extLst>
              <a:ext uri="{FF2B5EF4-FFF2-40B4-BE49-F238E27FC236}">
                <a16:creationId xmlns:a16="http://schemas.microsoft.com/office/drawing/2014/main" id="{25DC6A0F-27DC-407C-3932-83B7A9A90675}"/>
              </a:ext>
            </a:extLst>
          </p:cNvPr>
          <p:cNvSpPr>
            <a:spLocks noGrp="1"/>
          </p:cNvSpPr>
          <p:nvPr>
            <p:ph sz="half" idx="15"/>
          </p:nvPr>
        </p:nvSpPr>
        <p:spPr>
          <a:xfrm>
            <a:off x="6311440" y="2189748"/>
            <a:ext cx="2430000" cy="368717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11" name="Content Placeholder 3">
            <a:extLst>
              <a:ext uri="{FF2B5EF4-FFF2-40B4-BE49-F238E27FC236}">
                <a16:creationId xmlns:a16="http://schemas.microsoft.com/office/drawing/2014/main" id="{7A57C1F5-D94F-4E1C-E85E-AA19CAE3DCDA}"/>
              </a:ext>
            </a:extLst>
          </p:cNvPr>
          <p:cNvSpPr>
            <a:spLocks noGrp="1"/>
          </p:cNvSpPr>
          <p:nvPr>
            <p:ph sz="half" idx="16"/>
          </p:nvPr>
        </p:nvSpPr>
        <p:spPr>
          <a:xfrm>
            <a:off x="6311440" y="1773240"/>
            <a:ext cx="2430000" cy="338970"/>
          </a:xfrm>
        </p:spPr>
        <p:txBody>
          <a:bodyPr/>
          <a:lstStyle>
            <a:lvl1pPr marL="0" indent="0">
              <a:buNone/>
              <a:defRPr>
                <a:solidFill>
                  <a:schemeClr val="bg1"/>
                </a:solidFill>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12" name="Content Placeholder 3">
            <a:extLst>
              <a:ext uri="{FF2B5EF4-FFF2-40B4-BE49-F238E27FC236}">
                <a16:creationId xmlns:a16="http://schemas.microsoft.com/office/drawing/2014/main" id="{9C498FCC-B5CB-5C71-CE79-8CD94B51AEF8}"/>
              </a:ext>
            </a:extLst>
          </p:cNvPr>
          <p:cNvSpPr>
            <a:spLocks noGrp="1"/>
          </p:cNvSpPr>
          <p:nvPr>
            <p:ph sz="half" idx="17"/>
          </p:nvPr>
        </p:nvSpPr>
        <p:spPr>
          <a:xfrm>
            <a:off x="9174625" y="2189748"/>
            <a:ext cx="2430000" cy="368717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13" name="Content Placeholder 3">
            <a:extLst>
              <a:ext uri="{FF2B5EF4-FFF2-40B4-BE49-F238E27FC236}">
                <a16:creationId xmlns:a16="http://schemas.microsoft.com/office/drawing/2014/main" id="{A24E65B0-CD16-B13A-8A74-07C1ACA64181}"/>
              </a:ext>
            </a:extLst>
          </p:cNvPr>
          <p:cNvSpPr>
            <a:spLocks noGrp="1"/>
          </p:cNvSpPr>
          <p:nvPr>
            <p:ph sz="half" idx="18"/>
          </p:nvPr>
        </p:nvSpPr>
        <p:spPr>
          <a:xfrm>
            <a:off x="9174625" y="1773240"/>
            <a:ext cx="2430000" cy="338970"/>
          </a:xfrm>
        </p:spPr>
        <p:txBody>
          <a:bodyPr/>
          <a:lstStyle>
            <a:lvl1pPr marL="0" indent="0">
              <a:buNone/>
              <a:defRPr>
                <a:solidFill>
                  <a:schemeClr val="bg1"/>
                </a:solidFill>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14" name="Rectangle 13">
            <a:extLst>
              <a:ext uri="{FF2B5EF4-FFF2-40B4-BE49-F238E27FC236}">
                <a16:creationId xmlns:a16="http://schemas.microsoft.com/office/drawing/2014/main" id="{40264A70-8CA4-9869-12C4-79D8A6D97044}"/>
              </a:ext>
            </a:extLst>
          </p:cNvPr>
          <p:cNvSpPr/>
          <p:nvPr userDrawn="1"/>
        </p:nvSpPr>
        <p:spPr>
          <a:xfrm>
            <a:off x="9382384" y="6075616"/>
            <a:ext cx="2222241" cy="65331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a:extLst>
              <a:ext uri="{FF2B5EF4-FFF2-40B4-BE49-F238E27FC236}">
                <a16:creationId xmlns:a16="http://schemas.microsoft.com/office/drawing/2014/main" id="{EFA37777-C31D-209D-09F5-0AFA2A59D39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526768" y="6260497"/>
            <a:ext cx="2088529" cy="309613"/>
          </a:xfrm>
          <a:prstGeom prst="rect">
            <a:avLst/>
          </a:prstGeom>
        </p:spPr>
      </p:pic>
    </p:spTree>
    <p:extLst>
      <p:ext uri="{BB962C8B-B14F-4D97-AF65-F5344CB8AC3E}">
        <p14:creationId xmlns:p14="http://schemas.microsoft.com/office/powerpoint/2010/main" val="3865619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172" userDrawn="1">
          <p15:clr>
            <a:srgbClr val="FBAE40"/>
          </p15:clr>
        </p15:guide>
        <p15:guide id="2" pos="1901" userDrawn="1">
          <p15:clr>
            <a:srgbClr val="FBAE40"/>
          </p15:clr>
        </p15:guide>
        <p15:guide id="3" pos="3704" userDrawn="1">
          <p15:clr>
            <a:srgbClr val="FBAE40"/>
          </p15:clr>
        </p15:guide>
        <p15:guide id="4" pos="3975" userDrawn="1">
          <p15:clr>
            <a:srgbClr val="FBAE40"/>
          </p15:clr>
        </p15:guide>
        <p15:guide id="5" pos="5507" userDrawn="1">
          <p15:clr>
            <a:srgbClr val="FBAE40"/>
          </p15:clr>
        </p15:guide>
        <p15:guide id="6" pos="5777"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with Subtitle Image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a:xfrm>
            <a:off x="587375" y="549275"/>
            <a:ext cx="5292725" cy="792163"/>
          </a:xfrm>
        </p:spPr>
        <p:txBody>
          <a:bodyPr/>
          <a:lstStyle/>
          <a:p>
            <a:r>
              <a:rPr lang="nb-NO" noProof="0"/>
              <a:t>Klikk for å redigere tittelstil</a:t>
            </a:r>
            <a:endParaRPr lang="nb-NO" noProof="0" dirty="0"/>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587375" y="2189748"/>
            <a:ext cx="5292725" cy="368717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a:xfrm>
            <a:off x="981183" y="6075616"/>
            <a:ext cx="4898917" cy="415671"/>
          </a:xfrm>
        </p:spPr>
        <p:txBody>
          <a:bodyPr/>
          <a:lstStyle/>
          <a:p>
            <a:endParaRPr lang="nb-NO" noProof="0" dirty="0"/>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
        <p:nvSpPr>
          <p:cNvPr id="8" name="Content Placeholder 2">
            <a:extLst>
              <a:ext uri="{FF2B5EF4-FFF2-40B4-BE49-F238E27FC236}">
                <a16:creationId xmlns:a16="http://schemas.microsoft.com/office/drawing/2014/main" id="{FCEBD87C-ABDB-A1D1-2ECB-BAB153A28288}"/>
              </a:ext>
            </a:extLst>
          </p:cNvPr>
          <p:cNvSpPr>
            <a:spLocks noGrp="1"/>
          </p:cNvSpPr>
          <p:nvPr>
            <p:ph sz="half" idx="13"/>
          </p:nvPr>
        </p:nvSpPr>
        <p:spPr>
          <a:xfrm>
            <a:off x="587375" y="1773240"/>
            <a:ext cx="5292725" cy="338970"/>
          </a:xfrm>
        </p:spPr>
        <p:txBody>
          <a:bodyPr/>
          <a:lstStyle>
            <a:lvl1pPr marL="0" indent="0">
              <a:buNone/>
              <a:defRPr>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11" name="Picture Placeholder 15">
            <a:extLst>
              <a:ext uri="{FF2B5EF4-FFF2-40B4-BE49-F238E27FC236}">
                <a16:creationId xmlns:a16="http://schemas.microsoft.com/office/drawing/2014/main" id="{6A319005-C6AD-663E-1787-66C9ABABFE58}"/>
              </a:ext>
            </a:extLst>
          </p:cNvPr>
          <p:cNvSpPr>
            <a:spLocks noGrp="1"/>
          </p:cNvSpPr>
          <p:nvPr>
            <p:ph type="pic" sz="quarter" idx="10" hasCustomPrompt="1"/>
          </p:nvPr>
        </p:nvSpPr>
        <p:spPr>
          <a:xfrm>
            <a:off x="6311902" y="0"/>
            <a:ext cx="5880096" cy="6858000"/>
          </a:xfrm>
          <a:solidFill>
            <a:schemeClr val="accent6">
              <a:lumMod val="20000"/>
              <a:lumOff val="80000"/>
            </a:schemeClr>
          </a:solidFill>
          <a:ln>
            <a:noFill/>
          </a:ln>
        </p:spPr>
        <p:txBody>
          <a:bodyPr lIns="0" tIns="2772000" rIns="0" anchor="t" anchorCtr="0"/>
          <a:lstStyle>
            <a:lvl1pPr marL="0" indent="0" algn="ctr">
              <a:buNone/>
              <a:defRPr/>
            </a:lvl1pPr>
          </a:lstStyle>
          <a:p>
            <a:r>
              <a:rPr lang="nb-NO" noProof="0" dirty="0" err="1"/>
              <a:t>Click</a:t>
            </a:r>
            <a:r>
              <a:rPr lang="nb-NO" noProof="0" dirty="0"/>
              <a:t> </a:t>
            </a:r>
            <a:r>
              <a:rPr lang="nb-NO" noProof="0" dirty="0" err="1"/>
              <a:t>the</a:t>
            </a:r>
            <a:r>
              <a:rPr lang="nb-NO" noProof="0" dirty="0"/>
              <a:t> </a:t>
            </a:r>
            <a:r>
              <a:rPr lang="nb-NO" noProof="0" dirty="0" err="1"/>
              <a:t>icon</a:t>
            </a:r>
            <a:r>
              <a:rPr lang="nb-NO" noProof="0" dirty="0"/>
              <a:t> to </a:t>
            </a:r>
            <a:r>
              <a:rPr lang="nb-NO" noProof="0" dirty="0" err="1"/>
              <a:t>insert</a:t>
            </a:r>
            <a:r>
              <a:rPr lang="nb-NO" noProof="0" dirty="0"/>
              <a:t> an image</a:t>
            </a:r>
          </a:p>
        </p:txBody>
      </p:sp>
    </p:spTree>
    <p:extLst>
      <p:ext uri="{BB962C8B-B14F-4D97-AF65-F5344CB8AC3E}">
        <p14:creationId xmlns:p14="http://schemas.microsoft.com/office/powerpoint/2010/main" val="216987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976" userDrawn="1">
          <p15:clr>
            <a:srgbClr val="FBAE40"/>
          </p15:clr>
        </p15:guide>
        <p15:guide id="2" pos="3704"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with Subtitle Image 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a:xfrm>
            <a:off x="6311900" y="549275"/>
            <a:ext cx="5292725" cy="792163"/>
          </a:xfrm>
        </p:spPr>
        <p:txBody>
          <a:bodyPr/>
          <a:lstStyle/>
          <a:p>
            <a:r>
              <a:rPr lang="nb-NO" noProof="0"/>
              <a:t>Klikk for å redigere tittelstil</a:t>
            </a:r>
            <a:endParaRPr lang="nb-NO" noProof="0" dirty="0"/>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6311900" y="2189748"/>
            <a:ext cx="5292725" cy="368717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a:xfrm>
            <a:off x="981183" y="6075616"/>
            <a:ext cx="4898917" cy="415671"/>
          </a:xfrm>
        </p:spPr>
        <p:txBody>
          <a:bodyPr/>
          <a:lstStyle/>
          <a:p>
            <a:endParaRPr lang="nb-NO" noProof="0" dirty="0"/>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
        <p:nvSpPr>
          <p:cNvPr id="8" name="Content Placeholder 2">
            <a:extLst>
              <a:ext uri="{FF2B5EF4-FFF2-40B4-BE49-F238E27FC236}">
                <a16:creationId xmlns:a16="http://schemas.microsoft.com/office/drawing/2014/main" id="{FCEBD87C-ABDB-A1D1-2ECB-BAB153A28288}"/>
              </a:ext>
            </a:extLst>
          </p:cNvPr>
          <p:cNvSpPr>
            <a:spLocks noGrp="1"/>
          </p:cNvSpPr>
          <p:nvPr>
            <p:ph sz="half" idx="13"/>
          </p:nvPr>
        </p:nvSpPr>
        <p:spPr>
          <a:xfrm>
            <a:off x="6311900" y="1773240"/>
            <a:ext cx="5292725" cy="338970"/>
          </a:xfrm>
        </p:spPr>
        <p:txBody>
          <a:bodyPr/>
          <a:lstStyle>
            <a:lvl1pPr marL="0" indent="0">
              <a:buNone/>
              <a:defRPr>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11" name="Picture Placeholder 15">
            <a:extLst>
              <a:ext uri="{FF2B5EF4-FFF2-40B4-BE49-F238E27FC236}">
                <a16:creationId xmlns:a16="http://schemas.microsoft.com/office/drawing/2014/main" id="{6A319005-C6AD-663E-1787-66C9ABABFE58}"/>
              </a:ext>
            </a:extLst>
          </p:cNvPr>
          <p:cNvSpPr>
            <a:spLocks noGrp="1"/>
          </p:cNvSpPr>
          <p:nvPr>
            <p:ph type="pic" sz="quarter" idx="10" hasCustomPrompt="1"/>
          </p:nvPr>
        </p:nvSpPr>
        <p:spPr>
          <a:xfrm>
            <a:off x="4" y="0"/>
            <a:ext cx="5880096" cy="6858000"/>
          </a:xfrm>
          <a:solidFill>
            <a:schemeClr val="accent6">
              <a:lumMod val="20000"/>
              <a:lumOff val="80000"/>
            </a:schemeClr>
          </a:solidFill>
          <a:ln>
            <a:noFill/>
          </a:ln>
        </p:spPr>
        <p:txBody>
          <a:bodyPr lIns="0" tIns="2772000" rIns="0" anchor="t" anchorCtr="0"/>
          <a:lstStyle>
            <a:lvl1pPr marL="0" indent="0" algn="ctr">
              <a:buNone/>
              <a:defRPr/>
            </a:lvl1pPr>
          </a:lstStyle>
          <a:p>
            <a:r>
              <a:rPr lang="nb-NO" noProof="0" dirty="0" err="1"/>
              <a:t>Click</a:t>
            </a:r>
            <a:r>
              <a:rPr lang="nb-NO" noProof="0" dirty="0"/>
              <a:t> </a:t>
            </a:r>
            <a:r>
              <a:rPr lang="nb-NO" noProof="0" dirty="0" err="1"/>
              <a:t>the</a:t>
            </a:r>
            <a:r>
              <a:rPr lang="nb-NO" noProof="0" dirty="0"/>
              <a:t> </a:t>
            </a:r>
            <a:r>
              <a:rPr lang="nb-NO" noProof="0" dirty="0" err="1"/>
              <a:t>icon</a:t>
            </a:r>
            <a:r>
              <a:rPr lang="nb-NO" noProof="0" dirty="0"/>
              <a:t> to </a:t>
            </a:r>
            <a:r>
              <a:rPr lang="nb-NO" noProof="0" dirty="0" err="1"/>
              <a:t>insert</a:t>
            </a:r>
            <a:r>
              <a:rPr lang="nb-NO" noProof="0" dirty="0"/>
              <a:t> an image</a:t>
            </a:r>
          </a:p>
        </p:txBody>
      </p:sp>
    </p:spTree>
    <p:extLst>
      <p:ext uri="{BB962C8B-B14F-4D97-AF65-F5344CB8AC3E}">
        <p14:creationId xmlns:p14="http://schemas.microsoft.com/office/powerpoint/2010/main" val="497372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976" userDrawn="1">
          <p15:clr>
            <a:srgbClr val="FBAE40"/>
          </p15:clr>
        </p15:guide>
        <p15:guide id="2" pos="3704"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arge image with text right">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11E216B-1509-C8A0-31AD-8BD690501916}"/>
              </a:ext>
            </a:extLst>
          </p:cNvPr>
          <p:cNvSpPr>
            <a:spLocks noGrp="1"/>
          </p:cNvSpPr>
          <p:nvPr>
            <p:ph type="ftr" sz="quarter" idx="11"/>
          </p:nvPr>
        </p:nvSpPr>
        <p:spPr/>
        <p:txBody>
          <a:bodyPr/>
          <a:lstStyle/>
          <a:p>
            <a:endParaRPr lang="nb-NO" noProof="0"/>
          </a:p>
        </p:txBody>
      </p:sp>
      <p:sp>
        <p:nvSpPr>
          <p:cNvPr id="6" name="Slide Number Placeholder 5">
            <a:extLst>
              <a:ext uri="{FF2B5EF4-FFF2-40B4-BE49-F238E27FC236}">
                <a16:creationId xmlns:a16="http://schemas.microsoft.com/office/drawing/2014/main" id="{8FB8CD62-4FCE-159B-EBA6-10A5F3F34968}"/>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
        <p:nvSpPr>
          <p:cNvPr id="4" name="Picture Placeholder 15">
            <a:extLst>
              <a:ext uri="{FF2B5EF4-FFF2-40B4-BE49-F238E27FC236}">
                <a16:creationId xmlns:a16="http://schemas.microsoft.com/office/drawing/2014/main" id="{F81EB487-F0C9-E9FA-B11C-2707AE210BD3}"/>
              </a:ext>
            </a:extLst>
          </p:cNvPr>
          <p:cNvSpPr>
            <a:spLocks noGrp="1"/>
          </p:cNvSpPr>
          <p:nvPr>
            <p:ph type="pic" sz="quarter" idx="10" hasCustomPrompt="1"/>
          </p:nvPr>
        </p:nvSpPr>
        <p:spPr>
          <a:xfrm>
            <a:off x="4" y="0"/>
            <a:ext cx="12191996" cy="5876925"/>
          </a:xfrm>
          <a:solidFill>
            <a:schemeClr val="accent6">
              <a:lumMod val="20000"/>
              <a:lumOff val="80000"/>
            </a:schemeClr>
          </a:solidFill>
          <a:ln>
            <a:noFill/>
          </a:ln>
        </p:spPr>
        <p:txBody>
          <a:bodyPr lIns="2484000" tIns="2772000" rIns="0" anchor="t" anchorCtr="0"/>
          <a:lstStyle>
            <a:lvl1pPr marL="0" indent="0" algn="l">
              <a:buNone/>
              <a:defRPr/>
            </a:lvl1pPr>
          </a:lstStyle>
          <a:p>
            <a:r>
              <a:rPr lang="nb-NO" noProof="0" dirty="0" err="1"/>
              <a:t>Click</a:t>
            </a:r>
            <a:r>
              <a:rPr lang="nb-NO" noProof="0" dirty="0"/>
              <a:t> </a:t>
            </a:r>
            <a:r>
              <a:rPr lang="nb-NO" noProof="0" dirty="0" err="1"/>
              <a:t>the</a:t>
            </a:r>
            <a:r>
              <a:rPr lang="nb-NO" noProof="0" dirty="0"/>
              <a:t> </a:t>
            </a:r>
            <a:r>
              <a:rPr lang="nb-NO" noProof="0" dirty="0" err="1"/>
              <a:t>icon</a:t>
            </a:r>
            <a:r>
              <a:rPr lang="nb-NO" noProof="0" dirty="0"/>
              <a:t> to </a:t>
            </a:r>
            <a:r>
              <a:rPr lang="nb-NO" noProof="0" dirty="0" err="1"/>
              <a:t>insert</a:t>
            </a:r>
            <a:r>
              <a:rPr lang="nb-NO" noProof="0" dirty="0"/>
              <a:t> an image</a:t>
            </a:r>
          </a:p>
        </p:txBody>
      </p:sp>
      <p:sp>
        <p:nvSpPr>
          <p:cNvPr id="8" name="Text Placeholder 7">
            <a:extLst>
              <a:ext uri="{FF2B5EF4-FFF2-40B4-BE49-F238E27FC236}">
                <a16:creationId xmlns:a16="http://schemas.microsoft.com/office/drawing/2014/main" id="{D5C83B55-7E39-8C4C-23D8-95D9BDE68A47}"/>
              </a:ext>
            </a:extLst>
          </p:cNvPr>
          <p:cNvSpPr>
            <a:spLocks noGrp="1"/>
          </p:cNvSpPr>
          <p:nvPr>
            <p:ph type="body" sz="quarter" idx="13"/>
          </p:nvPr>
        </p:nvSpPr>
        <p:spPr>
          <a:xfrm>
            <a:off x="7176181" y="1773237"/>
            <a:ext cx="3843130" cy="3216205"/>
          </a:xfrm>
        </p:spPr>
        <p:txBody>
          <a:bodyPr/>
          <a:lstStyle>
            <a:lvl1pPr marL="0" indent="0">
              <a:buNone/>
              <a:defRPr sz="1800" b="1">
                <a:solidFill>
                  <a:schemeClr val="accent2"/>
                </a:solidFill>
                <a:latin typeface="Georgia" panose="02040502050405020303" pitchFamily="18" charset="0"/>
              </a:defRPr>
            </a:lvl1pPr>
            <a:lvl2pPr marL="216000" indent="0">
              <a:buNone/>
              <a:defRPr sz="1600">
                <a:latin typeface="Georgia" panose="02040502050405020303" pitchFamily="18" charset="0"/>
              </a:defRPr>
            </a:lvl2pPr>
            <a:lvl3pPr marL="432000" indent="0">
              <a:buNone/>
              <a:defRPr sz="1600">
                <a:latin typeface="Georgia" panose="02040502050405020303" pitchFamily="18" charset="0"/>
              </a:defRPr>
            </a:lvl3pPr>
            <a:lvl4pPr marL="648000" indent="0">
              <a:buNone/>
              <a:defRPr sz="1600">
                <a:latin typeface="Georgia" panose="02040502050405020303" pitchFamily="18" charset="0"/>
              </a:defRPr>
            </a:lvl4pPr>
            <a:lvl5pPr marL="864000" indent="0">
              <a:buNone/>
              <a:defRPr sz="1600">
                <a:latin typeface="Georgia" panose="02040502050405020303" pitchFamily="18" charset="0"/>
              </a:defRPr>
            </a:lvl5pPr>
          </a:lstStyle>
          <a:p>
            <a:pPr lvl="0"/>
            <a:r>
              <a:rPr lang="nb-NO"/>
              <a:t>Klikk for å redigere tekststiler i malen</a:t>
            </a:r>
          </a:p>
        </p:txBody>
      </p:sp>
    </p:spTree>
    <p:extLst>
      <p:ext uri="{BB962C8B-B14F-4D97-AF65-F5344CB8AC3E}">
        <p14:creationId xmlns:p14="http://schemas.microsoft.com/office/powerpoint/2010/main" val="3291700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19" name="Picture Placeholder 15">
            <a:extLst>
              <a:ext uri="{FF2B5EF4-FFF2-40B4-BE49-F238E27FC236}">
                <a16:creationId xmlns:a16="http://schemas.microsoft.com/office/drawing/2014/main" id="{D89325B6-BC00-A3F9-7081-D3E645AD0D8E}"/>
              </a:ext>
            </a:extLst>
          </p:cNvPr>
          <p:cNvSpPr>
            <a:spLocks noGrp="1"/>
          </p:cNvSpPr>
          <p:nvPr>
            <p:ph type="pic" sz="quarter" idx="10" hasCustomPrompt="1"/>
          </p:nvPr>
        </p:nvSpPr>
        <p:spPr>
          <a:xfrm>
            <a:off x="0" y="0"/>
            <a:ext cx="12191998" cy="4843048"/>
          </a:xfrm>
          <a:solidFill>
            <a:schemeClr val="accent6">
              <a:lumMod val="20000"/>
              <a:lumOff val="80000"/>
            </a:schemeClr>
          </a:solidFill>
          <a:ln>
            <a:noFill/>
          </a:ln>
        </p:spPr>
        <p:txBody>
          <a:bodyPr lIns="0" tIns="1764000" rIns="0" anchor="t" anchorCtr="0"/>
          <a:lstStyle>
            <a:lvl1pPr marL="0" indent="0" algn="ctr">
              <a:buNone/>
              <a:defRPr/>
            </a:lvl1pPr>
          </a:lstStyle>
          <a:p>
            <a:r>
              <a:rPr lang="nb-NO" noProof="0" dirty="0" err="1"/>
              <a:t>Click</a:t>
            </a:r>
            <a:r>
              <a:rPr lang="nb-NO" noProof="0" dirty="0"/>
              <a:t> </a:t>
            </a:r>
            <a:r>
              <a:rPr lang="nb-NO" noProof="0" dirty="0" err="1"/>
              <a:t>the</a:t>
            </a:r>
            <a:r>
              <a:rPr lang="nb-NO" noProof="0" dirty="0"/>
              <a:t> </a:t>
            </a:r>
            <a:r>
              <a:rPr lang="nb-NO" noProof="0" dirty="0" err="1"/>
              <a:t>icon</a:t>
            </a:r>
            <a:r>
              <a:rPr lang="nb-NO" noProof="0" dirty="0"/>
              <a:t> to </a:t>
            </a:r>
            <a:r>
              <a:rPr lang="nb-NO" noProof="0" dirty="0" err="1"/>
              <a:t>insert</a:t>
            </a:r>
            <a:r>
              <a:rPr lang="nb-NO" noProof="0" dirty="0"/>
              <a:t> an image</a:t>
            </a:r>
          </a:p>
        </p:txBody>
      </p:sp>
      <p:sp>
        <p:nvSpPr>
          <p:cNvPr id="15" name="Rectangle 14">
            <a:extLst>
              <a:ext uri="{FF2B5EF4-FFF2-40B4-BE49-F238E27FC236}">
                <a16:creationId xmlns:a16="http://schemas.microsoft.com/office/drawing/2014/main" id="{4B67732A-FF39-3586-A2B2-3B1B9BF13C17}"/>
              </a:ext>
            </a:extLst>
          </p:cNvPr>
          <p:cNvSpPr/>
          <p:nvPr userDrawn="1"/>
        </p:nvSpPr>
        <p:spPr>
          <a:xfrm>
            <a:off x="1" y="6450332"/>
            <a:ext cx="12191998" cy="4076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sp>
        <p:nvSpPr>
          <p:cNvPr id="30" name="Text Placeholder 29">
            <a:extLst>
              <a:ext uri="{FF2B5EF4-FFF2-40B4-BE49-F238E27FC236}">
                <a16:creationId xmlns:a16="http://schemas.microsoft.com/office/drawing/2014/main" id="{63923FCE-610A-D61A-0CA9-080346C5DD0A}"/>
              </a:ext>
            </a:extLst>
          </p:cNvPr>
          <p:cNvSpPr>
            <a:spLocks noGrp="1"/>
          </p:cNvSpPr>
          <p:nvPr>
            <p:ph type="body" sz="quarter" idx="15" hasCustomPrompt="1"/>
          </p:nvPr>
        </p:nvSpPr>
        <p:spPr>
          <a:xfrm>
            <a:off x="0" y="3197394"/>
            <a:ext cx="12192000" cy="3252937"/>
          </a:xfrm>
          <a:custGeom>
            <a:avLst/>
            <a:gdLst>
              <a:gd name="connsiteX0" fmla="*/ 0 w 12192000"/>
              <a:gd name="connsiteY0" fmla="*/ 0 h 3252937"/>
              <a:gd name="connsiteX1" fmla="*/ 12192000 w 12192000"/>
              <a:gd name="connsiteY1" fmla="*/ 0 h 3252937"/>
              <a:gd name="connsiteX2" fmla="*/ 12192000 w 12192000"/>
              <a:gd name="connsiteY2" fmla="*/ 3252937 h 3252937"/>
              <a:gd name="connsiteX3" fmla="*/ 0 w 12192000"/>
              <a:gd name="connsiteY3" fmla="*/ 3252937 h 3252937"/>
              <a:gd name="connsiteX4" fmla="*/ 0 w 12192000"/>
              <a:gd name="connsiteY4" fmla="*/ 0 h 3252937"/>
              <a:gd name="connsiteX0" fmla="*/ 0 w 12192000"/>
              <a:gd name="connsiteY0" fmla="*/ 0 h 3252937"/>
              <a:gd name="connsiteX1" fmla="*/ 12192000 w 12192000"/>
              <a:gd name="connsiteY1" fmla="*/ 0 h 3252937"/>
              <a:gd name="connsiteX2" fmla="*/ 12192000 w 12192000"/>
              <a:gd name="connsiteY2" fmla="*/ 1554390 h 3252937"/>
              <a:gd name="connsiteX3" fmla="*/ 12192000 w 12192000"/>
              <a:gd name="connsiteY3" fmla="*/ 3252937 h 3252937"/>
              <a:gd name="connsiteX4" fmla="*/ 0 w 12192000"/>
              <a:gd name="connsiteY4" fmla="*/ 3252937 h 3252937"/>
              <a:gd name="connsiteX5" fmla="*/ 0 w 12192000"/>
              <a:gd name="connsiteY5" fmla="*/ 0 h 3252937"/>
              <a:gd name="connsiteX0" fmla="*/ 0 w 12192000"/>
              <a:gd name="connsiteY0" fmla="*/ 0 h 3252937"/>
              <a:gd name="connsiteX1" fmla="*/ 12192000 w 12192000"/>
              <a:gd name="connsiteY1" fmla="*/ 1554390 h 3252937"/>
              <a:gd name="connsiteX2" fmla="*/ 12192000 w 12192000"/>
              <a:gd name="connsiteY2" fmla="*/ 3252937 h 3252937"/>
              <a:gd name="connsiteX3" fmla="*/ 0 w 12192000"/>
              <a:gd name="connsiteY3" fmla="*/ 3252937 h 3252937"/>
              <a:gd name="connsiteX4" fmla="*/ 0 w 12192000"/>
              <a:gd name="connsiteY4" fmla="*/ 0 h 32529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3252937">
                <a:moveTo>
                  <a:pt x="0" y="0"/>
                </a:moveTo>
                <a:lnTo>
                  <a:pt x="12192000" y="1554390"/>
                </a:lnTo>
                <a:lnTo>
                  <a:pt x="12192000" y="3252937"/>
                </a:lnTo>
                <a:lnTo>
                  <a:pt x="0" y="3252937"/>
                </a:lnTo>
                <a:lnTo>
                  <a:pt x="0" y="0"/>
                </a:lnTo>
                <a:close/>
              </a:path>
            </a:pathLst>
          </a:custGeom>
          <a:solidFill>
            <a:schemeClr val="bg1"/>
          </a:solidFill>
          <a:ln>
            <a:noFill/>
          </a:ln>
        </p:spPr>
        <p:txBody>
          <a:bodyPr/>
          <a:lstStyle>
            <a:lvl1pPr marL="0" indent="0">
              <a:buNone/>
              <a:defRPr sz="100">
                <a:solidFill>
                  <a:schemeClr val="bg1"/>
                </a:solidFill>
              </a:defRPr>
            </a:lvl1pPr>
            <a:lvl2pPr marL="216000" indent="0">
              <a:buNone/>
              <a:defRPr>
                <a:solidFill>
                  <a:schemeClr val="bg1"/>
                </a:solidFill>
              </a:defRPr>
            </a:lvl2pPr>
            <a:lvl3pPr marL="432000" indent="0">
              <a:buNone/>
              <a:defRPr>
                <a:solidFill>
                  <a:schemeClr val="bg1"/>
                </a:solidFill>
              </a:defRPr>
            </a:lvl3pPr>
            <a:lvl4pPr marL="648000" indent="0">
              <a:buNone/>
              <a:defRPr>
                <a:solidFill>
                  <a:schemeClr val="bg1"/>
                </a:solidFill>
              </a:defRPr>
            </a:lvl4pPr>
            <a:lvl5pPr marL="864000" indent="0">
              <a:buNone/>
              <a:defRPr>
                <a:solidFill>
                  <a:schemeClr val="bg1"/>
                </a:solidFill>
              </a:defRPr>
            </a:lvl5pPr>
          </a:lstStyle>
          <a:p>
            <a:pPr lvl="0"/>
            <a:r>
              <a:rPr lang="nb-NO" noProof="0" dirty="0"/>
              <a:t> </a:t>
            </a:r>
          </a:p>
        </p:txBody>
      </p:sp>
      <p:sp>
        <p:nvSpPr>
          <p:cNvPr id="2" name="Title 1">
            <a:extLst>
              <a:ext uri="{FF2B5EF4-FFF2-40B4-BE49-F238E27FC236}">
                <a16:creationId xmlns:a16="http://schemas.microsoft.com/office/drawing/2014/main" id="{595906EC-7CB8-EADF-BF22-B65ACB5B7862}"/>
              </a:ext>
            </a:extLst>
          </p:cNvPr>
          <p:cNvSpPr>
            <a:spLocks noGrp="1"/>
          </p:cNvSpPr>
          <p:nvPr userDrawn="1">
            <p:ph type="ctrTitle"/>
          </p:nvPr>
        </p:nvSpPr>
        <p:spPr>
          <a:xfrm>
            <a:off x="587375" y="3764977"/>
            <a:ext cx="9144000" cy="1411512"/>
          </a:xfrm>
        </p:spPr>
        <p:txBody>
          <a:bodyPr anchor="b"/>
          <a:lstStyle>
            <a:lvl1pPr algn="l">
              <a:defRPr sz="4400">
                <a:solidFill>
                  <a:schemeClr val="tx2"/>
                </a:solidFill>
              </a:defRPr>
            </a:lvl1pPr>
          </a:lstStyle>
          <a:p>
            <a:r>
              <a:rPr lang="nb-NO" noProof="0"/>
              <a:t>Klikk for å redigere tittelstil</a:t>
            </a:r>
            <a:endParaRPr lang="nb-NO" noProof="0" dirty="0"/>
          </a:p>
        </p:txBody>
      </p:sp>
      <p:sp>
        <p:nvSpPr>
          <p:cNvPr id="3" name="Subtitle 2">
            <a:extLst>
              <a:ext uri="{FF2B5EF4-FFF2-40B4-BE49-F238E27FC236}">
                <a16:creationId xmlns:a16="http://schemas.microsoft.com/office/drawing/2014/main" id="{AE420FD9-15FB-385C-15A3-15237FE07093}"/>
              </a:ext>
            </a:extLst>
          </p:cNvPr>
          <p:cNvSpPr>
            <a:spLocks noGrp="1"/>
          </p:cNvSpPr>
          <p:nvPr userDrawn="1">
            <p:ph type="subTitle" idx="1"/>
          </p:nvPr>
        </p:nvSpPr>
        <p:spPr>
          <a:xfrm>
            <a:off x="587375" y="5343430"/>
            <a:ext cx="9144000" cy="606520"/>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noProof="0"/>
              <a:t>Klikk for å redigere undertittelstil i malen</a:t>
            </a:r>
          </a:p>
        </p:txBody>
      </p:sp>
      <p:sp>
        <p:nvSpPr>
          <p:cNvPr id="39" name="Picture Placeholder 37">
            <a:extLst>
              <a:ext uri="{FF2B5EF4-FFF2-40B4-BE49-F238E27FC236}">
                <a16:creationId xmlns:a16="http://schemas.microsoft.com/office/drawing/2014/main" id="{92E9A2AE-6A82-F7B0-DADD-088521D4717F}"/>
              </a:ext>
            </a:extLst>
          </p:cNvPr>
          <p:cNvSpPr>
            <a:spLocks noGrp="1"/>
          </p:cNvSpPr>
          <p:nvPr>
            <p:ph type="pic" sz="quarter" idx="17" hasCustomPrompt="1"/>
          </p:nvPr>
        </p:nvSpPr>
        <p:spPr>
          <a:xfrm>
            <a:off x="10289383" y="5211015"/>
            <a:ext cx="1342800" cy="1163587"/>
          </a:xfrm>
          <a:blipFill>
            <a:blip r:embed="rId2">
              <a:extLst>
                <a:ext uri="{96DAC541-7B7A-43D3-8B79-37D633B846F1}">
                  <asvg:svgBlip xmlns:asvg="http://schemas.microsoft.com/office/drawing/2016/SVG/main" r:embed="rId3"/>
                </a:ext>
              </a:extLst>
            </a:blip>
            <a:stretch>
              <a:fillRect/>
            </a:stretch>
          </a:blipFill>
        </p:spPr>
        <p:txBody>
          <a:bodyPr/>
          <a:lstStyle>
            <a:lvl1pPr marL="0" indent="0">
              <a:buNone/>
              <a:defRPr sz="100">
                <a:solidFill>
                  <a:schemeClr val="bg1"/>
                </a:solidFill>
              </a:defRPr>
            </a:lvl1pPr>
          </a:lstStyle>
          <a:p>
            <a:r>
              <a:rPr lang="nb-NO" noProof="0"/>
              <a:t>  </a:t>
            </a:r>
          </a:p>
        </p:txBody>
      </p:sp>
    </p:spTree>
    <p:extLst>
      <p:ext uri="{BB962C8B-B14F-4D97-AF65-F5344CB8AC3E}">
        <p14:creationId xmlns:p14="http://schemas.microsoft.com/office/powerpoint/2010/main" val="1884957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Large image with text right">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11E216B-1509-C8A0-31AD-8BD690501916}"/>
              </a:ext>
            </a:extLst>
          </p:cNvPr>
          <p:cNvSpPr>
            <a:spLocks noGrp="1"/>
          </p:cNvSpPr>
          <p:nvPr>
            <p:ph type="ftr" sz="quarter" idx="11"/>
          </p:nvPr>
        </p:nvSpPr>
        <p:spPr/>
        <p:txBody>
          <a:bodyPr/>
          <a:lstStyle/>
          <a:p>
            <a:endParaRPr lang="nb-NO" noProof="0"/>
          </a:p>
        </p:txBody>
      </p:sp>
      <p:sp>
        <p:nvSpPr>
          <p:cNvPr id="6" name="Slide Number Placeholder 5">
            <a:extLst>
              <a:ext uri="{FF2B5EF4-FFF2-40B4-BE49-F238E27FC236}">
                <a16:creationId xmlns:a16="http://schemas.microsoft.com/office/drawing/2014/main" id="{8FB8CD62-4FCE-159B-EBA6-10A5F3F34968}"/>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
        <p:nvSpPr>
          <p:cNvPr id="4" name="Picture Placeholder 15">
            <a:extLst>
              <a:ext uri="{FF2B5EF4-FFF2-40B4-BE49-F238E27FC236}">
                <a16:creationId xmlns:a16="http://schemas.microsoft.com/office/drawing/2014/main" id="{F81EB487-F0C9-E9FA-B11C-2707AE210BD3}"/>
              </a:ext>
            </a:extLst>
          </p:cNvPr>
          <p:cNvSpPr>
            <a:spLocks noGrp="1"/>
          </p:cNvSpPr>
          <p:nvPr>
            <p:ph type="pic" sz="quarter" idx="10" hasCustomPrompt="1"/>
          </p:nvPr>
        </p:nvSpPr>
        <p:spPr>
          <a:xfrm>
            <a:off x="4" y="0"/>
            <a:ext cx="12191996" cy="5876925"/>
          </a:xfrm>
          <a:solidFill>
            <a:schemeClr val="accent6">
              <a:lumMod val="20000"/>
              <a:lumOff val="80000"/>
            </a:schemeClr>
          </a:solidFill>
          <a:ln>
            <a:noFill/>
          </a:ln>
        </p:spPr>
        <p:txBody>
          <a:bodyPr lIns="0" tIns="2772000" rIns="2484000" anchor="t" anchorCtr="0"/>
          <a:lstStyle>
            <a:lvl1pPr marL="0" indent="0" algn="r">
              <a:buNone/>
              <a:defRPr/>
            </a:lvl1pPr>
          </a:lstStyle>
          <a:p>
            <a:r>
              <a:rPr lang="nb-NO" noProof="0" dirty="0" err="1"/>
              <a:t>Click</a:t>
            </a:r>
            <a:r>
              <a:rPr lang="nb-NO" noProof="0" dirty="0"/>
              <a:t> </a:t>
            </a:r>
            <a:r>
              <a:rPr lang="nb-NO" noProof="0" dirty="0" err="1"/>
              <a:t>the</a:t>
            </a:r>
            <a:r>
              <a:rPr lang="nb-NO" noProof="0" dirty="0"/>
              <a:t> </a:t>
            </a:r>
            <a:r>
              <a:rPr lang="nb-NO" noProof="0" dirty="0" err="1"/>
              <a:t>icon</a:t>
            </a:r>
            <a:r>
              <a:rPr lang="nb-NO" noProof="0" dirty="0"/>
              <a:t> to </a:t>
            </a:r>
            <a:r>
              <a:rPr lang="nb-NO" noProof="0" dirty="0" err="1"/>
              <a:t>insert</a:t>
            </a:r>
            <a:r>
              <a:rPr lang="nb-NO" noProof="0" dirty="0"/>
              <a:t> an image</a:t>
            </a:r>
          </a:p>
        </p:txBody>
      </p:sp>
      <p:sp>
        <p:nvSpPr>
          <p:cNvPr id="8" name="Text Placeholder 7">
            <a:extLst>
              <a:ext uri="{FF2B5EF4-FFF2-40B4-BE49-F238E27FC236}">
                <a16:creationId xmlns:a16="http://schemas.microsoft.com/office/drawing/2014/main" id="{D5C83B55-7E39-8C4C-23D8-95D9BDE68A47}"/>
              </a:ext>
            </a:extLst>
          </p:cNvPr>
          <p:cNvSpPr>
            <a:spLocks noGrp="1"/>
          </p:cNvSpPr>
          <p:nvPr>
            <p:ph type="body" sz="quarter" idx="13"/>
          </p:nvPr>
        </p:nvSpPr>
        <p:spPr>
          <a:xfrm>
            <a:off x="1172689" y="1773237"/>
            <a:ext cx="3843130" cy="3216205"/>
          </a:xfrm>
        </p:spPr>
        <p:txBody>
          <a:bodyPr/>
          <a:lstStyle>
            <a:lvl1pPr marL="0" indent="0">
              <a:buNone/>
              <a:defRPr sz="1800" b="1">
                <a:solidFill>
                  <a:schemeClr val="accent2"/>
                </a:solidFill>
                <a:latin typeface="Georgia" panose="02040502050405020303" pitchFamily="18" charset="0"/>
              </a:defRPr>
            </a:lvl1pPr>
            <a:lvl2pPr marL="216000" indent="0">
              <a:buNone/>
              <a:defRPr sz="1600">
                <a:latin typeface="Georgia" panose="02040502050405020303" pitchFamily="18" charset="0"/>
              </a:defRPr>
            </a:lvl2pPr>
            <a:lvl3pPr marL="432000" indent="0">
              <a:buNone/>
              <a:defRPr sz="1600">
                <a:latin typeface="Georgia" panose="02040502050405020303" pitchFamily="18" charset="0"/>
              </a:defRPr>
            </a:lvl3pPr>
            <a:lvl4pPr marL="648000" indent="0">
              <a:buNone/>
              <a:defRPr sz="1600">
                <a:latin typeface="Georgia" panose="02040502050405020303" pitchFamily="18" charset="0"/>
              </a:defRPr>
            </a:lvl4pPr>
            <a:lvl5pPr marL="864000" indent="0">
              <a:buNone/>
              <a:defRPr sz="1600">
                <a:latin typeface="Georgia" panose="02040502050405020303" pitchFamily="18" charset="0"/>
              </a:defRPr>
            </a:lvl5pPr>
          </a:lstStyle>
          <a:p>
            <a:pPr lvl="0"/>
            <a:r>
              <a:rPr lang="nb-NO"/>
              <a:t>Klikk for å redigere tekststiler i malen</a:t>
            </a:r>
          </a:p>
        </p:txBody>
      </p:sp>
    </p:spTree>
    <p:extLst>
      <p:ext uri="{BB962C8B-B14F-4D97-AF65-F5344CB8AC3E}">
        <p14:creationId xmlns:p14="http://schemas.microsoft.com/office/powerpoint/2010/main" val="1079806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hapter Divider 1">
    <p:bg>
      <p:bgPr>
        <a:solidFill>
          <a:schemeClr val="tx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A5ACBB23-7768-F95A-A56E-306A06F53B76}"/>
              </a:ext>
            </a:extLst>
          </p:cNvPr>
          <p:cNvGrpSpPr/>
          <p:nvPr userDrawn="1"/>
        </p:nvGrpSpPr>
        <p:grpSpPr>
          <a:xfrm>
            <a:off x="0" y="4543425"/>
            <a:ext cx="12191999" cy="2314575"/>
            <a:chOff x="0" y="4543425"/>
            <a:chExt cx="12191999" cy="2314575"/>
          </a:xfrm>
        </p:grpSpPr>
        <p:sp>
          <p:nvSpPr>
            <p:cNvPr id="4" name="Rectangle 3">
              <a:extLst>
                <a:ext uri="{FF2B5EF4-FFF2-40B4-BE49-F238E27FC236}">
                  <a16:creationId xmlns:a16="http://schemas.microsoft.com/office/drawing/2014/main" id="{9A1C85C1-99FD-E2B8-3F45-0C6DBDE7EDE3}"/>
                </a:ext>
              </a:extLst>
            </p:cNvPr>
            <p:cNvSpPr/>
            <p:nvPr userDrawn="1"/>
          </p:nvSpPr>
          <p:spPr>
            <a:xfrm>
              <a:off x="0" y="4543425"/>
              <a:ext cx="12191999" cy="2236193"/>
            </a:xfrm>
            <a:custGeom>
              <a:avLst/>
              <a:gdLst>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0 h 2495375"/>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 name="connsiteX5" fmla="*/ 0 w 12191999"/>
                <a:gd name="connsiteY5" fmla="*/ 0 h 2495375"/>
                <a:gd name="connsiteX0" fmla="*/ 0 w 12191999"/>
                <a:gd name="connsiteY0" fmla="*/ 1742901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2495375">
                  <a:moveTo>
                    <a:pt x="0" y="1742901"/>
                  </a:moveTo>
                  <a:lnTo>
                    <a:pt x="12191999" y="0"/>
                  </a:lnTo>
                  <a:lnTo>
                    <a:pt x="12191999" y="2495375"/>
                  </a:lnTo>
                  <a:lnTo>
                    <a:pt x="0" y="2495375"/>
                  </a:lnTo>
                  <a:lnTo>
                    <a:pt x="0" y="174290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sp>
          <p:nvSpPr>
            <p:cNvPr id="7" name="Rectangle 6">
              <a:extLst>
                <a:ext uri="{FF2B5EF4-FFF2-40B4-BE49-F238E27FC236}">
                  <a16:creationId xmlns:a16="http://schemas.microsoft.com/office/drawing/2014/main" id="{22EB7353-22A8-4A08-E040-FB7A9F81DAE9}"/>
                </a:ext>
              </a:extLst>
            </p:cNvPr>
            <p:cNvSpPr/>
            <p:nvPr userDrawn="1"/>
          </p:nvSpPr>
          <p:spPr>
            <a:xfrm>
              <a:off x="1" y="6450332"/>
              <a:ext cx="12191998" cy="4076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grpSp>
      <p:sp>
        <p:nvSpPr>
          <p:cNvPr id="9" name="Title 1">
            <a:extLst>
              <a:ext uri="{FF2B5EF4-FFF2-40B4-BE49-F238E27FC236}">
                <a16:creationId xmlns:a16="http://schemas.microsoft.com/office/drawing/2014/main" id="{B8C2FCC6-7BA6-294E-CE50-8E60F642411A}"/>
              </a:ext>
            </a:extLst>
          </p:cNvPr>
          <p:cNvSpPr>
            <a:spLocks noGrp="1"/>
          </p:cNvSpPr>
          <p:nvPr>
            <p:ph type="ctrTitle"/>
          </p:nvPr>
        </p:nvSpPr>
        <p:spPr>
          <a:xfrm>
            <a:off x="587375" y="2751068"/>
            <a:ext cx="9144000" cy="1378931"/>
          </a:xfrm>
        </p:spPr>
        <p:txBody>
          <a:bodyPr anchor="t" anchorCtr="0"/>
          <a:lstStyle>
            <a:lvl1pPr algn="l">
              <a:defRPr sz="4000">
                <a:solidFill>
                  <a:schemeClr val="bg1"/>
                </a:solidFill>
              </a:defRPr>
            </a:lvl1pPr>
          </a:lstStyle>
          <a:p>
            <a:r>
              <a:rPr lang="nb-NO" noProof="0"/>
              <a:t>Klikk for å redigere tittelstil</a:t>
            </a:r>
            <a:endParaRPr lang="nb-NO" noProof="0" dirty="0"/>
          </a:p>
        </p:txBody>
      </p:sp>
      <p:sp>
        <p:nvSpPr>
          <p:cNvPr id="10" name="Subtitle 2">
            <a:extLst>
              <a:ext uri="{FF2B5EF4-FFF2-40B4-BE49-F238E27FC236}">
                <a16:creationId xmlns:a16="http://schemas.microsoft.com/office/drawing/2014/main" id="{8322D34F-D73E-9361-64EB-01993AD514E5}"/>
              </a:ext>
            </a:extLst>
          </p:cNvPr>
          <p:cNvSpPr>
            <a:spLocks noGrp="1"/>
          </p:cNvSpPr>
          <p:nvPr>
            <p:ph type="subTitle" idx="1" hasCustomPrompt="1"/>
          </p:nvPr>
        </p:nvSpPr>
        <p:spPr>
          <a:xfrm>
            <a:off x="587375" y="549276"/>
            <a:ext cx="4433089" cy="1509688"/>
          </a:xfrm>
        </p:spPr>
        <p:txBody>
          <a:bodyPr anchor="b" anchorCtr="0"/>
          <a:lstStyle>
            <a:lvl1pPr marL="0" indent="0" algn="l">
              <a:buNone/>
              <a:tabLst>
                <a:tab pos="3495675" algn="l"/>
              </a:tabLst>
              <a:defRPr sz="10000" b="1">
                <a:solidFill>
                  <a:schemeClr val="accent3"/>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noProof="0" dirty="0"/>
              <a:t>01</a:t>
            </a:r>
          </a:p>
        </p:txBody>
      </p:sp>
      <p:pic>
        <p:nvPicPr>
          <p:cNvPr id="3" name="Graphic 2">
            <a:extLst>
              <a:ext uri="{FF2B5EF4-FFF2-40B4-BE49-F238E27FC236}">
                <a16:creationId xmlns:a16="http://schemas.microsoft.com/office/drawing/2014/main" id="{F43EDC7B-8162-0F9A-9C23-E73CACFD06C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89382" y="5212205"/>
            <a:ext cx="1343501" cy="1160145"/>
          </a:xfrm>
          <a:prstGeom prst="rect">
            <a:avLst/>
          </a:prstGeom>
        </p:spPr>
      </p:pic>
    </p:spTree>
    <p:extLst>
      <p:ext uri="{BB962C8B-B14F-4D97-AF65-F5344CB8AC3E}">
        <p14:creationId xmlns:p14="http://schemas.microsoft.com/office/powerpoint/2010/main" val="2982454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hapter Divider 2">
    <p:bg>
      <p:bgPr>
        <a:solidFill>
          <a:schemeClr val="accent3"/>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A5ACBB23-7768-F95A-A56E-306A06F53B76}"/>
              </a:ext>
            </a:extLst>
          </p:cNvPr>
          <p:cNvGrpSpPr/>
          <p:nvPr userDrawn="1"/>
        </p:nvGrpSpPr>
        <p:grpSpPr>
          <a:xfrm>
            <a:off x="0" y="4543425"/>
            <a:ext cx="12191999" cy="2314575"/>
            <a:chOff x="0" y="4543425"/>
            <a:chExt cx="12191999" cy="2314575"/>
          </a:xfrm>
        </p:grpSpPr>
        <p:sp>
          <p:nvSpPr>
            <p:cNvPr id="4" name="Rectangle 3">
              <a:extLst>
                <a:ext uri="{FF2B5EF4-FFF2-40B4-BE49-F238E27FC236}">
                  <a16:creationId xmlns:a16="http://schemas.microsoft.com/office/drawing/2014/main" id="{9A1C85C1-99FD-E2B8-3F45-0C6DBDE7EDE3}"/>
                </a:ext>
              </a:extLst>
            </p:cNvPr>
            <p:cNvSpPr/>
            <p:nvPr userDrawn="1"/>
          </p:nvSpPr>
          <p:spPr>
            <a:xfrm>
              <a:off x="0" y="4543425"/>
              <a:ext cx="12191999" cy="2236193"/>
            </a:xfrm>
            <a:custGeom>
              <a:avLst/>
              <a:gdLst>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0 h 2495375"/>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 name="connsiteX5" fmla="*/ 0 w 12191999"/>
                <a:gd name="connsiteY5" fmla="*/ 0 h 2495375"/>
                <a:gd name="connsiteX0" fmla="*/ 0 w 12191999"/>
                <a:gd name="connsiteY0" fmla="*/ 1742901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2495375">
                  <a:moveTo>
                    <a:pt x="0" y="1742901"/>
                  </a:moveTo>
                  <a:lnTo>
                    <a:pt x="12191999" y="0"/>
                  </a:lnTo>
                  <a:lnTo>
                    <a:pt x="12191999" y="2495375"/>
                  </a:lnTo>
                  <a:lnTo>
                    <a:pt x="0" y="2495375"/>
                  </a:lnTo>
                  <a:lnTo>
                    <a:pt x="0" y="174290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sp>
          <p:nvSpPr>
            <p:cNvPr id="7" name="Rectangle 6">
              <a:extLst>
                <a:ext uri="{FF2B5EF4-FFF2-40B4-BE49-F238E27FC236}">
                  <a16:creationId xmlns:a16="http://schemas.microsoft.com/office/drawing/2014/main" id="{22EB7353-22A8-4A08-E040-FB7A9F81DAE9}"/>
                </a:ext>
              </a:extLst>
            </p:cNvPr>
            <p:cNvSpPr/>
            <p:nvPr userDrawn="1"/>
          </p:nvSpPr>
          <p:spPr>
            <a:xfrm>
              <a:off x="1" y="6450332"/>
              <a:ext cx="12191998" cy="4076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grpSp>
      <p:sp>
        <p:nvSpPr>
          <p:cNvPr id="9" name="Title 1">
            <a:extLst>
              <a:ext uri="{FF2B5EF4-FFF2-40B4-BE49-F238E27FC236}">
                <a16:creationId xmlns:a16="http://schemas.microsoft.com/office/drawing/2014/main" id="{B8C2FCC6-7BA6-294E-CE50-8E60F642411A}"/>
              </a:ext>
            </a:extLst>
          </p:cNvPr>
          <p:cNvSpPr>
            <a:spLocks noGrp="1"/>
          </p:cNvSpPr>
          <p:nvPr>
            <p:ph type="ctrTitle"/>
          </p:nvPr>
        </p:nvSpPr>
        <p:spPr>
          <a:xfrm>
            <a:off x="587375" y="2751068"/>
            <a:ext cx="9144000" cy="1378931"/>
          </a:xfrm>
        </p:spPr>
        <p:txBody>
          <a:bodyPr anchor="t" anchorCtr="0"/>
          <a:lstStyle>
            <a:lvl1pPr algn="l">
              <a:defRPr sz="4000">
                <a:solidFill>
                  <a:schemeClr val="bg1"/>
                </a:solidFill>
              </a:defRPr>
            </a:lvl1pPr>
          </a:lstStyle>
          <a:p>
            <a:r>
              <a:rPr lang="nb-NO" noProof="0"/>
              <a:t>Klikk for å redigere tittelstil</a:t>
            </a:r>
            <a:endParaRPr lang="nb-NO" noProof="0" dirty="0"/>
          </a:p>
        </p:txBody>
      </p:sp>
      <p:sp>
        <p:nvSpPr>
          <p:cNvPr id="10" name="Subtitle 2">
            <a:extLst>
              <a:ext uri="{FF2B5EF4-FFF2-40B4-BE49-F238E27FC236}">
                <a16:creationId xmlns:a16="http://schemas.microsoft.com/office/drawing/2014/main" id="{8322D34F-D73E-9361-64EB-01993AD514E5}"/>
              </a:ext>
            </a:extLst>
          </p:cNvPr>
          <p:cNvSpPr>
            <a:spLocks noGrp="1"/>
          </p:cNvSpPr>
          <p:nvPr>
            <p:ph type="subTitle" idx="1" hasCustomPrompt="1"/>
          </p:nvPr>
        </p:nvSpPr>
        <p:spPr>
          <a:xfrm>
            <a:off x="587375" y="549276"/>
            <a:ext cx="4433089" cy="1509688"/>
          </a:xfrm>
        </p:spPr>
        <p:txBody>
          <a:bodyPr anchor="b" anchorCtr="0"/>
          <a:lstStyle>
            <a:lvl1pPr marL="0" indent="0" algn="l">
              <a:buNone/>
              <a:tabLst>
                <a:tab pos="3495675" algn="l"/>
              </a:tabLst>
              <a:defRPr sz="10000" b="1">
                <a:solidFill>
                  <a:schemeClr val="accent3">
                    <a:lumMod val="60000"/>
                    <a:lumOff val="40000"/>
                  </a:schemeClr>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noProof="0" dirty="0"/>
              <a:t>01</a:t>
            </a:r>
          </a:p>
        </p:txBody>
      </p:sp>
      <p:pic>
        <p:nvPicPr>
          <p:cNvPr id="3" name="Graphic 2">
            <a:extLst>
              <a:ext uri="{FF2B5EF4-FFF2-40B4-BE49-F238E27FC236}">
                <a16:creationId xmlns:a16="http://schemas.microsoft.com/office/drawing/2014/main" id="{F43EDC7B-8162-0F9A-9C23-E73CACFD06C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89382" y="5212205"/>
            <a:ext cx="1343501" cy="1160145"/>
          </a:xfrm>
          <a:prstGeom prst="rect">
            <a:avLst/>
          </a:prstGeom>
        </p:spPr>
      </p:pic>
    </p:spTree>
    <p:extLst>
      <p:ext uri="{BB962C8B-B14F-4D97-AF65-F5344CB8AC3E}">
        <p14:creationId xmlns:p14="http://schemas.microsoft.com/office/powerpoint/2010/main" val="3540030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hapter Divider 3">
    <p:bg>
      <p:bgPr>
        <a:solidFill>
          <a:schemeClr val="accent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A5ACBB23-7768-F95A-A56E-306A06F53B76}"/>
              </a:ext>
            </a:extLst>
          </p:cNvPr>
          <p:cNvGrpSpPr/>
          <p:nvPr userDrawn="1"/>
        </p:nvGrpSpPr>
        <p:grpSpPr>
          <a:xfrm>
            <a:off x="0" y="4543425"/>
            <a:ext cx="12191999" cy="2314575"/>
            <a:chOff x="0" y="4543425"/>
            <a:chExt cx="12191999" cy="2314575"/>
          </a:xfrm>
        </p:grpSpPr>
        <p:sp>
          <p:nvSpPr>
            <p:cNvPr id="4" name="Rectangle 3">
              <a:extLst>
                <a:ext uri="{FF2B5EF4-FFF2-40B4-BE49-F238E27FC236}">
                  <a16:creationId xmlns:a16="http://schemas.microsoft.com/office/drawing/2014/main" id="{9A1C85C1-99FD-E2B8-3F45-0C6DBDE7EDE3}"/>
                </a:ext>
              </a:extLst>
            </p:cNvPr>
            <p:cNvSpPr/>
            <p:nvPr userDrawn="1"/>
          </p:nvSpPr>
          <p:spPr>
            <a:xfrm>
              <a:off x="0" y="4543425"/>
              <a:ext cx="12191999" cy="2236193"/>
            </a:xfrm>
            <a:custGeom>
              <a:avLst/>
              <a:gdLst>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0 h 2495375"/>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 name="connsiteX5" fmla="*/ 0 w 12191999"/>
                <a:gd name="connsiteY5" fmla="*/ 0 h 2495375"/>
                <a:gd name="connsiteX0" fmla="*/ 0 w 12191999"/>
                <a:gd name="connsiteY0" fmla="*/ 1742901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2495375">
                  <a:moveTo>
                    <a:pt x="0" y="1742901"/>
                  </a:moveTo>
                  <a:lnTo>
                    <a:pt x="12191999" y="0"/>
                  </a:lnTo>
                  <a:lnTo>
                    <a:pt x="12191999" y="2495375"/>
                  </a:lnTo>
                  <a:lnTo>
                    <a:pt x="0" y="2495375"/>
                  </a:lnTo>
                  <a:lnTo>
                    <a:pt x="0" y="174290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sp>
          <p:nvSpPr>
            <p:cNvPr id="7" name="Rectangle 6">
              <a:extLst>
                <a:ext uri="{FF2B5EF4-FFF2-40B4-BE49-F238E27FC236}">
                  <a16:creationId xmlns:a16="http://schemas.microsoft.com/office/drawing/2014/main" id="{22EB7353-22A8-4A08-E040-FB7A9F81DAE9}"/>
                </a:ext>
              </a:extLst>
            </p:cNvPr>
            <p:cNvSpPr/>
            <p:nvPr userDrawn="1"/>
          </p:nvSpPr>
          <p:spPr>
            <a:xfrm>
              <a:off x="1" y="6450332"/>
              <a:ext cx="12191998" cy="4076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grpSp>
      <p:sp>
        <p:nvSpPr>
          <p:cNvPr id="9" name="Title 1">
            <a:extLst>
              <a:ext uri="{FF2B5EF4-FFF2-40B4-BE49-F238E27FC236}">
                <a16:creationId xmlns:a16="http://schemas.microsoft.com/office/drawing/2014/main" id="{B8C2FCC6-7BA6-294E-CE50-8E60F642411A}"/>
              </a:ext>
            </a:extLst>
          </p:cNvPr>
          <p:cNvSpPr>
            <a:spLocks noGrp="1"/>
          </p:cNvSpPr>
          <p:nvPr>
            <p:ph type="ctrTitle"/>
          </p:nvPr>
        </p:nvSpPr>
        <p:spPr>
          <a:xfrm>
            <a:off x="587375" y="2751068"/>
            <a:ext cx="9144000" cy="1378931"/>
          </a:xfrm>
        </p:spPr>
        <p:txBody>
          <a:bodyPr anchor="t" anchorCtr="0"/>
          <a:lstStyle>
            <a:lvl1pPr algn="l">
              <a:defRPr sz="4000">
                <a:solidFill>
                  <a:schemeClr val="bg1"/>
                </a:solidFill>
              </a:defRPr>
            </a:lvl1pPr>
          </a:lstStyle>
          <a:p>
            <a:r>
              <a:rPr lang="nb-NO" noProof="0"/>
              <a:t>Klikk for å redigere tittelstil</a:t>
            </a:r>
            <a:endParaRPr lang="nb-NO" noProof="0" dirty="0"/>
          </a:p>
        </p:txBody>
      </p:sp>
      <p:sp>
        <p:nvSpPr>
          <p:cNvPr id="10" name="Subtitle 2">
            <a:extLst>
              <a:ext uri="{FF2B5EF4-FFF2-40B4-BE49-F238E27FC236}">
                <a16:creationId xmlns:a16="http://schemas.microsoft.com/office/drawing/2014/main" id="{8322D34F-D73E-9361-64EB-01993AD514E5}"/>
              </a:ext>
            </a:extLst>
          </p:cNvPr>
          <p:cNvSpPr>
            <a:spLocks noGrp="1"/>
          </p:cNvSpPr>
          <p:nvPr>
            <p:ph type="subTitle" idx="1" hasCustomPrompt="1"/>
          </p:nvPr>
        </p:nvSpPr>
        <p:spPr>
          <a:xfrm>
            <a:off x="587375" y="549276"/>
            <a:ext cx="4433089" cy="1509688"/>
          </a:xfrm>
        </p:spPr>
        <p:txBody>
          <a:bodyPr anchor="b" anchorCtr="0"/>
          <a:lstStyle>
            <a:lvl1pPr marL="0" indent="0" algn="l">
              <a:buNone/>
              <a:tabLst>
                <a:tab pos="3495675" algn="l"/>
              </a:tabLst>
              <a:defRPr sz="10000" b="1">
                <a:solidFill>
                  <a:schemeClr val="accent1">
                    <a:lumMod val="40000"/>
                    <a:lumOff val="60000"/>
                  </a:schemeClr>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noProof="0" dirty="0"/>
              <a:t>01</a:t>
            </a:r>
          </a:p>
        </p:txBody>
      </p:sp>
      <p:pic>
        <p:nvPicPr>
          <p:cNvPr id="3" name="Graphic 2">
            <a:extLst>
              <a:ext uri="{FF2B5EF4-FFF2-40B4-BE49-F238E27FC236}">
                <a16:creationId xmlns:a16="http://schemas.microsoft.com/office/drawing/2014/main" id="{F43EDC7B-8162-0F9A-9C23-E73CACFD06C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89382" y="5212205"/>
            <a:ext cx="1343501" cy="1160145"/>
          </a:xfrm>
          <a:prstGeom prst="rect">
            <a:avLst/>
          </a:prstGeom>
        </p:spPr>
      </p:pic>
    </p:spTree>
    <p:extLst>
      <p:ext uri="{BB962C8B-B14F-4D97-AF65-F5344CB8AC3E}">
        <p14:creationId xmlns:p14="http://schemas.microsoft.com/office/powerpoint/2010/main" val="1133577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apter Divider 4">
    <p:bg>
      <p:bgPr>
        <a:solidFill>
          <a:schemeClr val="accent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A5ACBB23-7768-F95A-A56E-306A06F53B76}"/>
              </a:ext>
            </a:extLst>
          </p:cNvPr>
          <p:cNvGrpSpPr/>
          <p:nvPr userDrawn="1"/>
        </p:nvGrpSpPr>
        <p:grpSpPr>
          <a:xfrm>
            <a:off x="0" y="4543425"/>
            <a:ext cx="12191999" cy="2314575"/>
            <a:chOff x="0" y="4543425"/>
            <a:chExt cx="12191999" cy="2314575"/>
          </a:xfrm>
        </p:grpSpPr>
        <p:sp>
          <p:nvSpPr>
            <p:cNvPr id="4" name="Rectangle 3">
              <a:extLst>
                <a:ext uri="{FF2B5EF4-FFF2-40B4-BE49-F238E27FC236}">
                  <a16:creationId xmlns:a16="http://schemas.microsoft.com/office/drawing/2014/main" id="{9A1C85C1-99FD-E2B8-3F45-0C6DBDE7EDE3}"/>
                </a:ext>
              </a:extLst>
            </p:cNvPr>
            <p:cNvSpPr/>
            <p:nvPr userDrawn="1"/>
          </p:nvSpPr>
          <p:spPr>
            <a:xfrm>
              <a:off x="0" y="4543425"/>
              <a:ext cx="12191999" cy="2236193"/>
            </a:xfrm>
            <a:custGeom>
              <a:avLst/>
              <a:gdLst>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0 h 2495375"/>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 name="connsiteX5" fmla="*/ 0 w 12191999"/>
                <a:gd name="connsiteY5" fmla="*/ 0 h 2495375"/>
                <a:gd name="connsiteX0" fmla="*/ 0 w 12191999"/>
                <a:gd name="connsiteY0" fmla="*/ 1742901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2495375">
                  <a:moveTo>
                    <a:pt x="0" y="1742901"/>
                  </a:moveTo>
                  <a:lnTo>
                    <a:pt x="12191999" y="0"/>
                  </a:lnTo>
                  <a:lnTo>
                    <a:pt x="12191999" y="2495375"/>
                  </a:lnTo>
                  <a:lnTo>
                    <a:pt x="0" y="2495375"/>
                  </a:lnTo>
                  <a:lnTo>
                    <a:pt x="0" y="174290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sp>
          <p:nvSpPr>
            <p:cNvPr id="7" name="Rectangle 6">
              <a:extLst>
                <a:ext uri="{FF2B5EF4-FFF2-40B4-BE49-F238E27FC236}">
                  <a16:creationId xmlns:a16="http://schemas.microsoft.com/office/drawing/2014/main" id="{22EB7353-22A8-4A08-E040-FB7A9F81DAE9}"/>
                </a:ext>
              </a:extLst>
            </p:cNvPr>
            <p:cNvSpPr/>
            <p:nvPr userDrawn="1"/>
          </p:nvSpPr>
          <p:spPr>
            <a:xfrm>
              <a:off x="1" y="6450332"/>
              <a:ext cx="12191998" cy="4076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grpSp>
      <p:sp>
        <p:nvSpPr>
          <p:cNvPr id="9" name="Title 1">
            <a:extLst>
              <a:ext uri="{FF2B5EF4-FFF2-40B4-BE49-F238E27FC236}">
                <a16:creationId xmlns:a16="http://schemas.microsoft.com/office/drawing/2014/main" id="{B8C2FCC6-7BA6-294E-CE50-8E60F642411A}"/>
              </a:ext>
            </a:extLst>
          </p:cNvPr>
          <p:cNvSpPr>
            <a:spLocks noGrp="1"/>
          </p:cNvSpPr>
          <p:nvPr>
            <p:ph type="ctrTitle"/>
          </p:nvPr>
        </p:nvSpPr>
        <p:spPr>
          <a:xfrm>
            <a:off x="587375" y="2751068"/>
            <a:ext cx="9144000" cy="1378931"/>
          </a:xfrm>
        </p:spPr>
        <p:txBody>
          <a:bodyPr anchor="t" anchorCtr="0"/>
          <a:lstStyle>
            <a:lvl1pPr algn="l">
              <a:defRPr sz="4000">
                <a:solidFill>
                  <a:schemeClr val="bg1"/>
                </a:solidFill>
              </a:defRPr>
            </a:lvl1pPr>
          </a:lstStyle>
          <a:p>
            <a:r>
              <a:rPr lang="nb-NO" noProof="0"/>
              <a:t>Klikk for å redigere tittelstil</a:t>
            </a:r>
            <a:endParaRPr lang="nb-NO" noProof="0" dirty="0"/>
          </a:p>
        </p:txBody>
      </p:sp>
      <p:sp>
        <p:nvSpPr>
          <p:cNvPr id="10" name="Subtitle 2">
            <a:extLst>
              <a:ext uri="{FF2B5EF4-FFF2-40B4-BE49-F238E27FC236}">
                <a16:creationId xmlns:a16="http://schemas.microsoft.com/office/drawing/2014/main" id="{8322D34F-D73E-9361-64EB-01993AD514E5}"/>
              </a:ext>
            </a:extLst>
          </p:cNvPr>
          <p:cNvSpPr>
            <a:spLocks noGrp="1"/>
          </p:cNvSpPr>
          <p:nvPr>
            <p:ph type="subTitle" idx="1" hasCustomPrompt="1"/>
          </p:nvPr>
        </p:nvSpPr>
        <p:spPr>
          <a:xfrm>
            <a:off x="587375" y="549276"/>
            <a:ext cx="4433089" cy="1509688"/>
          </a:xfrm>
        </p:spPr>
        <p:txBody>
          <a:bodyPr anchor="b" anchorCtr="0"/>
          <a:lstStyle>
            <a:lvl1pPr marL="0" indent="0" algn="l">
              <a:buNone/>
              <a:tabLst>
                <a:tab pos="3495675" algn="l"/>
              </a:tabLst>
              <a:defRPr sz="10000" b="1">
                <a:solidFill>
                  <a:schemeClr val="accent2">
                    <a:lumMod val="60000"/>
                    <a:lumOff val="40000"/>
                  </a:schemeClr>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noProof="0" dirty="0"/>
              <a:t>01</a:t>
            </a:r>
          </a:p>
        </p:txBody>
      </p:sp>
      <p:pic>
        <p:nvPicPr>
          <p:cNvPr id="3" name="Graphic 2">
            <a:extLst>
              <a:ext uri="{FF2B5EF4-FFF2-40B4-BE49-F238E27FC236}">
                <a16:creationId xmlns:a16="http://schemas.microsoft.com/office/drawing/2014/main" id="{F43EDC7B-8162-0F9A-9C23-E73CACFD06C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89382" y="5212205"/>
            <a:ext cx="1343501" cy="1160145"/>
          </a:xfrm>
          <a:prstGeom prst="rect">
            <a:avLst/>
          </a:prstGeom>
        </p:spPr>
      </p:pic>
    </p:spTree>
    <p:extLst>
      <p:ext uri="{BB962C8B-B14F-4D97-AF65-F5344CB8AC3E}">
        <p14:creationId xmlns:p14="http://schemas.microsoft.com/office/powerpoint/2010/main" val="640359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hapter Divider 5">
    <p:bg>
      <p:bgPr>
        <a:solidFill>
          <a:schemeClr val="accent4"/>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A5ACBB23-7768-F95A-A56E-306A06F53B76}"/>
              </a:ext>
            </a:extLst>
          </p:cNvPr>
          <p:cNvGrpSpPr/>
          <p:nvPr userDrawn="1"/>
        </p:nvGrpSpPr>
        <p:grpSpPr>
          <a:xfrm>
            <a:off x="0" y="4543425"/>
            <a:ext cx="12191999" cy="2314575"/>
            <a:chOff x="0" y="4543425"/>
            <a:chExt cx="12191999" cy="2314575"/>
          </a:xfrm>
        </p:grpSpPr>
        <p:sp>
          <p:nvSpPr>
            <p:cNvPr id="4" name="Rectangle 3">
              <a:extLst>
                <a:ext uri="{FF2B5EF4-FFF2-40B4-BE49-F238E27FC236}">
                  <a16:creationId xmlns:a16="http://schemas.microsoft.com/office/drawing/2014/main" id="{9A1C85C1-99FD-E2B8-3F45-0C6DBDE7EDE3}"/>
                </a:ext>
              </a:extLst>
            </p:cNvPr>
            <p:cNvSpPr/>
            <p:nvPr userDrawn="1"/>
          </p:nvSpPr>
          <p:spPr>
            <a:xfrm>
              <a:off x="0" y="4543425"/>
              <a:ext cx="12191999" cy="2236193"/>
            </a:xfrm>
            <a:custGeom>
              <a:avLst/>
              <a:gdLst>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0 h 2495375"/>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 name="connsiteX5" fmla="*/ 0 w 12191999"/>
                <a:gd name="connsiteY5" fmla="*/ 0 h 2495375"/>
                <a:gd name="connsiteX0" fmla="*/ 0 w 12191999"/>
                <a:gd name="connsiteY0" fmla="*/ 1742901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2495375">
                  <a:moveTo>
                    <a:pt x="0" y="1742901"/>
                  </a:moveTo>
                  <a:lnTo>
                    <a:pt x="12191999" y="0"/>
                  </a:lnTo>
                  <a:lnTo>
                    <a:pt x="12191999" y="2495375"/>
                  </a:lnTo>
                  <a:lnTo>
                    <a:pt x="0" y="2495375"/>
                  </a:lnTo>
                  <a:lnTo>
                    <a:pt x="0" y="174290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sp>
          <p:nvSpPr>
            <p:cNvPr id="7" name="Rectangle 6">
              <a:extLst>
                <a:ext uri="{FF2B5EF4-FFF2-40B4-BE49-F238E27FC236}">
                  <a16:creationId xmlns:a16="http://schemas.microsoft.com/office/drawing/2014/main" id="{22EB7353-22A8-4A08-E040-FB7A9F81DAE9}"/>
                </a:ext>
              </a:extLst>
            </p:cNvPr>
            <p:cNvSpPr/>
            <p:nvPr userDrawn="1"/>
          </p:nvSpPr>
          <p:spPr>
            <a:xfrm>
              <a:off x="1" y="6450332"/>
              <a:ext cx="12191998" cy="4076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grpSp>
      <p:sp>
        <p:nvSpPr>
          <p:cNvPr id="9" name="Title 1">
            <a:extLst>
              <a:ext uri="{FF2B5EF4-FFF2-40B4-BE49-F238E27FC236}">
                <a16:creationId xmlns:a16="http://schemas.microsoft.com/office/drawing/2014/main" id="{B8C2FCC6-7BA6-294E-CE50-8E60F642411A}"/>
              </a:ext>
            </a:extLst>
          </p:cNvPr>
          <p:cNvSpPr>
            <a:spLocks noGrp="1"/>
          </p:cNvSpPr>
          <p:nvPr>
            <p:ph type="ctrTitle"/>
          </p:nvPr>
        </p:nvSpPr>
        <p:spPr>
          <a:xfrm>
            <a:off x="587375" y="2751068"/>
            <a:ext cx="9144000" cy="1378931"/>
          </a:xfrm>
        </p:spPr>
        <p:txBody>
          <a:bodyPr anchor="t" anchorCtr="0"/>
          <a:lstStyle>
            <a:lvl1pPr algn="l">
              <a:defRPr sz="4000">
                <a:solidFill>
                  <a:schemeClr val="bg1"/>
                </a:solidFill>
              </a:defRPr>
            </a:lvl1pPr>
          </a:lstStyle>
          <a:p>
            <a:r>
              <a:rPr lang="nb-NO" noProof="0"/>
              <a:t>Klikk for å redigere tittelstil</a:t>
            </a:r>
            <a:endParaRPr lang="nb-NO" noProof="0" dirty="0"/>
          </a:p>
        </p:txBody>
      </p:sp>
      <p:sp>
        <p:nvSpPr>
          <p:cNvPr id="10" name="Subtitle 2">
            <a:extLst>
              <a:ext uri="{FF2B5EF4-FFF2-40B4-BE49-F238E27FC236}">
                <a16:creationId xmlns:a16="http://schemas.microsoft.com/office/drawing/2014/main" id="{8322D34F-D73E-9361-64EB-01993AD514E5}"/>
              </a:ext>
            </a:extLst>
          </p:cNvPr>
          <p:cNvSpPr>
            <a:spLocks noGrp="1"/>
          </p:cNvSpPr>
          <p:nvPr>
            <p:ph type="subTitle" idx="1" hasCustomPrompt="1"/>
          </p:nvPr>
        </p:nvSpPr>
        <p:spPr>
          <a:xfrm>
            <a:off x="587375" y="549276"/>
            <a:ext cx="4433089" cy="1509688"/>
          </a:xfrm>
        </p:spPr>
        <p:txBody>
          <a:bodyPr anchor="b" anchorCtr="0"/>
          <a:lstStyle>
            <a:lvl1pPr marL="0" indent="0" algn="l">
              <a:buNone/>
              <a:tabLst>
                <a:tab pos="3495675" algn="l"/>
              </a:tabLst>
              <a:defRPr sz="10000" b="1">
                <a:solidFill>
                  <a:schemeClr val="accent4">
                    <a:lumMod val="60000"/>
                    <a:lumOff val="40000"/>
                  </a:schemeClr>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noProof="0" dirty="0"/>
              <a:t>01</a:t>
            </a:r>
          </a:p>
        </p:txBody>
      </p:sp>
      <p:pic>
        <p:nvPicPr>
          <p:cNvPr id="3" name="Graphic 2">
            <a:extLst>
              <a:ext uri="{FF2B5EF4-FFF2-40B4-BE49-F238E27FC236}">
                <a16:creationId xmlns:a16="http://schemas.microsoft.com/office/drawing/2014/main" id="{F43EDC7B-8162-0F9A-9C23-E73CACFD06C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89382" y="5212205"/>
            <a:ext cx="1343501" cy="1160145"/>
          </a:xfrm>
          <a:prstGeom prst="rect">
            <a:avLst/>
          </a:prstGeom>
        </p:spPr>
      </p:pic>
    </p:spTree>
    <p:extLst>
      <p:ext uri="{BB962C8B-B14F-4D97-AF65-F5344CB8AC3E}">
        <p14:creationId xmlns:p14="http://schemas.microsoft.com/office/powerpoint/2010/main" val="1108833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5E7E7-4082-94E7-1372-AA1337F4266F}"/>
              </a:ext>
            </a:extLst>
          </p:cNvPr>
          <p:cNvSpPr>
            <a:spLocks noGrp="1"/>
          </p:cNvSpPr>
          <p:nvPr>
            <p:ph type="title"/>
          </p:nvPr>
        </p:nvSpPr>
        <p:spPr/>
        <p:txBody>
          <a:bodyPr/>
          <a:lstStyle/>
          <a:p>
            <a:r>
              <a:rPr lang="nb-NO" noProof="0"/>
              <a:t>Klikk for å redigere tittelstil</a:t>
            </a:r>
          </a:p>
        </p:txBody>
      </p:sp>
      <p:sp>
        <p:nvSpPr>
          <p:cNvPr id="4" name="Footer Placeholder 3">
            <a:extLst>
              <a:ext uri="{FF2B5EF4-FFF2-40B4-BE49-F238E27FC236}">
                <a16:creationId xmlns:a16="http://schemas.microsoft.com/office/drawing/2014/main" id="{0CEE1DD7-97A6-9145-FCF1-5C0D1BC19FB7}"/>
              </a:ext>
            </a:extLst>
          </p:cNvPr>
          <p:cNvSpPr>
            <a:spLocks noGrp="1"/>
          </p:cNvSpPr>
          <p:nvPr>
            <p:ph type="ftr" sz="quarter" idx="11"/>
          </p:nvPr>
        </p:nvSpPr>
        <p:spPr/>
        <p:txBody>
          <a:bodyPr/>
          <a:lstStyle/>
          <a:p>
            <a:endParaRPr lang="nb-NO" noProof="0"/>
          </a:p>
        </p:txBody>
      </p:sp>
      <p:sp>
        <p:nvSpPr>
          <p:cNvPr id="5" name="Slide Number Placeholder 4">
            <a:extLst>
              <a:ext uri="{FF2B5EF4-FFF2-40B4-BE49-F238E27FC236}">
                <a16:creationId xmlns:a16="http://schemas.microsoft.com/office/drawing/2014/main" id="{8CF7EE24-D94E-21FD-9AB0-A2D1D3D0F5C1}"/>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Tree>
    <p:extLst>
      <p:ext uri="{BB962C8B-B14F-4D97-AF65-F5344CB8AC3E}">
        <p14:creationId xmlns:p14="http://schemas.microsoft.com/office/powerpoint/2010/main" val="363262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15F9656-AAB0-198A-54B5-AC369E08AB7A}"/>
              </a:ext>
            </a:extLst>
          </p:cNvPr>
          <p:cNvSpPr>
            <a:spLocks noGrp="1"/>
          </p:cNvSpPr>
          <p:nvPr>
            <p:ph type="ftr" sz="quarter" idx="11"/>
          </p:nvPr>
        </p:nvSpPr>
        <p:spPr/>
        <p:txBody>
          <a:bodyPr/>
          <a:lstStyle/>
          <a:p>
            <a:endParaRPr lang="nb-NO" noProof="0"/>
          </a:p>
        </p:txBody>
      </p:sp>
      <p:sp>
        <p:nvSpPr>
          <p:cNvPr id="4" name="Slide Number Placeholder 3">
            <a:extLst>
              <a:ext uri="{FF2B5EF4-FFF2-40B4-BE49-F238E27FC236}">
                <a16:creationId xmlns:a16="http://schemas.microsoft.com/office/drawing/2014/main" id="{10ABB286-B39D-8518-65BD-81699C81A28B}"/>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Tree>
    <p:extLst>
      <p:ext uri="{BB962C8B-B14F-4D97-AF65-F5344CB8AC3E}">
        <p14:creationId xmlns:p14="http://schemas.microsoft.com/office/powerpoint/2010/main" val="1531098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End slide">
    <p:bg>
      <p:bgPr>
        <a:solidFill>
          <a:schemeClr val="tx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A5ACBB23-7768-F95A-A56E-306A06F53B76}"/>
              </a:ext>
            </a:extLst>
          </p:cNvPr>
          <p:cNvGrpSpPr/>
          <p:nvPr userDrawn="1"/>
        </p:nvGrpSpPr>
        <p:grpSpPr>
          <a:xfrm>
            <a:off x="0" y="4543425"/>
            <a:ext cx="12191999" cy="2314575"/>
            <a:chOff x="0" y="4543425"/>
            <a:chExt cx="12191999" cy="2314575"/>
          </a:xfrm>
        </p:grpSpPr>
        <p:sp>
          <p:nvSpPr>
            <p:cNvPr id="4" name="Rectangle 3">
              <a:extLst>
                <a:ext uri="{FF2B5EF4-FFF2-40B4-BE49-F238E27FC236}">
                  <a16:creationId xmlns:a16="http://schemas.microsoft.com/office/drawing/2014/main" id="{9A1C85C1-99FD-E2B8-3F45-0C6DBDE7EDE3}"/>
                </a:ext>
              </a:extLst>
            </p:cNvPr>
            <p:cNvSpPr/>
            <p:nvPr userDrawn="1"/>
          </p:nvSpPr>
          <p:spPr>
            <a:xfrm>
              <a:off x="0" y="4543425"/>
              <a:ext cx="12191999" cy="2236193"/>
            </a:xfrm>
            <a:custGeom>
              <a:avLst/>
              <a:gdLst>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0 h 2495375"/>
                <a:gd name="connsiteX0" fmla="*/ 0 w 12191999"/>
                <a:gd name="connsiteY0" fmla="*/ 0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 name="connsiteX5" fmla="*/ 0 w 12191999"/>
                <a:gd name="connsiteY5" fmla="*/ 0 h 2495375"/>
                <a:gd name="connsiteX0" fmla="*/ 0 w 12191999"/>
                <a:gd name="connsiteY0" fmla="*/ 1742901 h 2495375"/>
                <a:gd name="connsiteX1" fmla="*/ 12191999 w 12191999"/>
                <a:gd name="connsiteY1" fmla="*/ 0 h 2495375"/>
                <a:gd name="connsiteX2" fmla="*/ 12191999 w 12191999"/>
                <a:gd name="connsiteY2" fmla="*/ 2495375 h 2495375"/>
                <a:gd name="connsiteX3" fmla="*/ 0 w 12191999"/>
                <a:gd name="connsiteY3" fmla="*/ 2495375 h 2495375"/>
                <a:gd name="connsiteX4" fmla="*/ 0 w 12191999"/>
                <a:gd name="connsiteY4" fmla="*/ 1742901 h 24953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2495375">
                  <a:moveTo>
                    <a:pt x="0" y="1742901"/>
                  </a:moveTo>
                  <a:lnTo>
                    <a:pt x="12191999" y="0"/>
                  </a:lnTo>
                  <a:lnTo>
                    <a:pt x="12191999" y="2495375"/>
                  </a:lnTo>
                  <a:lnTo>
                    <a:pt x="0" y="2495375"/>
                  </a:lnTo>
                  <a:lnTo>
                    <a:pt x="0" y="174290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sp>
          <p:nvSpPr>
            <p:cNvPr id="7" name="Rectangle 6">
              <a:extLst>
                <a:ext uri="{FF2B5EF4-FFF2-40B4-BE49-F238E27FC236}">
                  <a16:creationId xmlns:a16="http://schemas.microsoft.com/office/drawing/2014/main" id="{22EB7353-22A8-4A08-E040-FB7A9F81DAE9}"/>
                </a:ext>
              </a:extLst>
            </p:cNvPr>
            <p:cNvSpPr/>
            <p:nvPr userDrawn="1"/>
          </p:nvSpPr>
          <p:spPr>
            <a:xfrm>
              <a:off x="1" y="6450332"/>
              <a:ext cx="12191998" cy="4076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noProof="0"/>
            </a:p>
          </p:txBody>
        </p:sp>
      </p:grpSp>
      <p:pic>
        <p:nvPicPr>
          <p:cNvPr id="22" name="Graphic 21">
            <a:extLst>
              <a:ext uri="{FF2B5EF4-FFF2-40B4-BE49-F238E27FC236}">
                <a16:creationId xmlns:a16="http://schemas.microsoft.com/office/drawing/2014/main" id="{372494E7-7969-F010-FE59-58D8A59908F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89382" y="5212205"/>
            <a:ext cx="1343501" cy="1160145"/>
          </a:xfrm>
          <a:prstGeom prst="rect">
            <a:avLst/>
          </a:prstGeom>
        </p:spPr>
      </p:pic>
      <p:sp>
        <p:nvSpPr>
          <p:cNvPr id="2" name="TextBox 1">
            <a:extLst>
              <a:ext uri="{FF2B5EF4-FFF2-40B4-BE49-F238E27FC236}">
                <a16:creationId xmlns:a16="http://schemas.microsoft.com/office/drawing/2014/main" id="{F3C3EBE6-D6FE-3E9C-7B96-11F514C4D61C}"/>
              </a:ext>
            </a:extLst>
          </p:cNvPr>
          <p:cNvSpPr txBox="1"/>
          <p:nvPr userDrawn="1"/>
        </p:nvSpPr>
        <p:spPr>
          <a:xfrm>
            <a:off x="2225478" y="2396803"/>
            <a:ext cx="7741044" cy="1140984"/>
          </a:xfrm>
          <a:prstGeom prst="rect">
            <a:avLst/>
          </a:prstGeom>
          <a:noFill/>
        </p:spPr>
        <p:txBody>
          <a:bodyPr wrap="square" lIns="0" tIns="0" rIns="180000" bIns="0" rtlCol="0" anchor="ctr" anchorCtr="0">
            <a:noAutofit/>
          </a:bodyPr>
          <a:lstStyle/>
          <a:p>
            <a:pPr marL="0" indent="0" algn="ctr">
              <a:buClr>
                <a:schemeClr val="accent6"/>
              </a:buClr>
              <a:buFont typeface="Arial" panose="020B0604020202020204" pitchFamily="34" charset="0"/>
              <a:buNone/>
            </a:pPr>
            <a:r>
              <a:rPr kumimoji="0" lang="nb-NO" sz="3200" b="0" i="0" u="none" strike="noStrike" kern="1200" cap="none" spc="0" normalizeH="0" baseline="0" noProof="0" dirty="0">
                <a:ln>
                  <a:noFill/>
                </a:ln>
                <a:solidFill>
                  <a:srgbClr val="FFFFFF"/>
                </a:solidFill>
                <a:effectLst/>
                <a:uLnTx/>
                <a:uFillTx/>
                <a:latin typeface="Franklin Gothic Book"/>
                <a:ea typeface="+mj-ea"/>
                <a:cs typeface="+mj-cs"/>
              </a:rPr>
              <a:t>For fullstendig rapport:</a:t>
            </a:r>
          </a:p>
          <a:p>
            <a:pPr marL="0" indent="0" algn="ctr">
              <a:buClr>
                <a:schemeClr val="accent6"/>
              </a:buClr>
              <a:buFont typeface="Arial" panose="020B0604020202020204" pitchFamily="34" charset="0"/>
              <a:buNone/>
            </a:pPr>
            <a:r>
              <a:rPr kumimoji="0" lang="nb-NO" sz="3200" b="0" i="0" u="none" strike="noStrike" kern="1200" cap="none" spc="0" normalizeH="0" baseline="0" noProof="0" dirty="0">
                <a:ln>
                  <a:noFill/>
                </a:ln>
                <a:solidFill>
                  <a:srgbClr val="FFFFFF"/>
                </a:solidFill>
                <a:effectLst/>
                <a:uLnTx/>
                <a:uFillTx/>
                <a:latin typeface="Franklin Gothic Book"/>
                <a:ea typeface="+mj-ea"/>
                <a:cs typeface="+mj-cs"/>
              </a:rPr>
              <a:t>www.juristforbundet.no</a:t>
            </a:r>
            <a:endParaRPr lang="en-US" sz="1200" dirty="0"/>
          </a:p>
        </p:txBody>
      </p:sp>
    </p:spTree>
    <p:extLst>
      <p:ext uri="{BB962C8B-B14F-4D97-AF65-F5344CB8AC3E}">
        <p14:creationId xmlns:p14="http://schemas.microsoft.com/office/powerpoint/2010/main" val="3181712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D0783-1E77-3E20-E8E0-66AF7F5B2A3C}"/>
              </a:ext>
            </a:extLst>
          </p:cNvPr>
          <p:cNvSpPr>
            <a:spLocks noGrp="1"/>
          </p:cNvSpPr>
          <p:nvPr>
            <p:ph type="title"/>
          </p:nvPr>
        </p:nvSpPr>
        <p:spPr/>
        <p:txBody>
          <a:bodyPr/>
          <a:lstStyle/>
          <a:p>
            <a:r>
              <a:rPr lang="nb-NO" noProof="0"/>
              <a:t>Klikk for å redigere tittelstil</a:t>
            </a:r>
          </a:p>
        </p:txBody>
      </p:sp>
      <p:sp>
        <p:nvSpPr>
          <p:cNvPr id="3" name="Content Placeholder 2">
            <a:extLst>
              <a:ext uri="{FF2B5EF4-FFF2-40B4-BE49-F238E27FC236}">
                <a16:creationId xmlns:a16="http://schemas.microsoft.com/office/drawing/2014/main" id="{6C15D147-AAA9-80FD-CEF6-B8E587C5792B}"/>
              </a:ext>
            </a:extLst>
          </p:cNvPr>
          <p:cNvSpPr>
            <a:spLocks noGrp="1"/>
          </p:cNvSpPr>
          <p:nvPr>
            <p:ph idx="1"/>
          </p:nvPr>
        </p:nvSpPr>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5" name="Footer Placeholder 4">
            <a:extLst>
              <a:ext uri="{FF2B5EF4-FFF2-40B4-BE49-F238E27FC236}">
                <a16:creationId xmlns:a16="http://schemas.microsoft.com/office/drawing/2014/main" id="{D11E216B-1509-C8A0-31AD-8BD690501916}"/>
              </a:ext>
            </a:extLst>
          </p:cNvPr>
          <p:cNvSpPr>
            <a:spLocks noGrp="1"/>
          </p:cNvSpPr>
          <p:nvPr>
            <p:ph type="ftr" sz="quarter" idx="11"/>
          </p:nvPr>
        </p:nvSpPr>
        <p:spPr/>
        <p:txBody>
          <a:bodyPr/>
          <a:lstStyle/>
          <a:p>
            <a:endParaRPr lang="nb-NO" noProof="0"/>
          </a:p>
        </p:txBody>
      </p:sp>
      <p:sp>
        <p:nvSpPr>
          <p:cNvPr id="6" name="Slide Number Placeholder 5">
            <a:extLst>
              <a:ext uri="{FF2B5EF4-FFF2-40B4-BE49-F238E27FC236}">
                <a16:creationId xmlns:a16="http://schemas.microsoft.com/office/drawing/2014/main" id="{8FB8CD62-4FCE-159B-EBA6-10A5F3F34968}"/>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Tree>
    <p:extLst>
      <p:ext uri="{BB962C8B-B14F-4D97-AF65-F5344CB8AC3E}">
        <p14:creationId xmlns:p14="http://schemas.microsoft.com/office/powerpoint/2010/main" val="2925883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One Column Blu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D0783-1E77-3E20-E8E0-66AF7F5B2A3C}"/>
              </a:ext>
            </a:extLst>
          </p:cNvPr>
          <p:cNvSpPr>
            <a:spLocks noGrp="1"/>
          </p:cNvSpPr>
          <p:nvPr>
            <p:ph type="title"/>
          </p:nvPr>
        </p:nvSpPr>
        <p:spPr/>
        <p:txBody>
          <a:bodyPr/>
          <a:lstStyle>
            <a:lvl1pPr>
              <a:defRPr>
                <a:solidFill>
                  <a:schemeClr val="bg1"/>
                </a:solidFill>
              </a:defRPr>
            </a:lvl1pPr>
          </a:lstStyle>
          <a:p>
            <a:r>
              <a:rPr lang="nb-NO" noProof="0"/>
              <a:t>Klikk for å redigere tittelstil</a:t>
            </a:r>
            <a:endParaRPr lang="nb-NO" noProof="0" dirty="0"/>
          </a:p>
        </p:txBody>
      </p:sp>
      <p:sp>
        <p:nvSpPr>
          <p:cNvPr id="3" name="Content Placeholder 2">
            <a:extLst>
              <a:ext uri="{FF2B5EF4-FFF2-40B4-BE49-F238E27FC236}">
                <a16:creationId xmlns:a16="http://schemas.microsoft.com/office/drawing/2014/main" id="{6C15D147-AAA9-80FD-CEF6-B8E587C5792B}"/>
              </a:ext>
            </a:extLst>
          </p:cNvPr>
          <p:cNvSpPr>
            <a:spLocks noGrp="1"/>
          </p:cNvSpPr>
          <p:nvPr>
            <p:ph idx="1"/>
          </p:nvPr>
        </p:nvSpPr>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5" name="Footer Placeholder 4">
            <a:extLst>
              <a:ext uri="{FF2B5EF4-FFF2-40B4-BE49-F238E27FC236}">
                <a16:creationId xmlns:a16="http://schemas.microsoft.com/office/drawing/2014/main" id="{D11E216B-1509-C8A0-31AD-8BD690501916}"/>
              </a:ext>
            </a:extLst>
          </p:cNvPr>
          <p:cNvSpPr>
            <a:spLocks noGrp="1"/>
          </p:cNvSpPr>
          <p:nvPr>
            <p:ph type="ftr" sz="quarter" idx="11"/>
          </p:nvPr>
        </p:nvSpPr>
        <p:spPr/>
        <p:txBody>
          <a:bodyPr/>
          <a:lstStyle>
            <a:lvl1pPr>
              <a:defRPr>
                <a:solidFill>
                  <a:srgbClr val="7999AD"/>
                </a:solidFill>
              </a:defRPr>
            </a:lvl1pPr>
          </a:lstStyle>
          <a:p>
            <a:endParaRPr lang="nb-NO" dirty="0"/>
          </a:p>
        </p:txBody>
      </p:sp>
      <p:sp>
        <p:nvSpPr>
          <p:cNvPr id="6" name="Slide Number Placeholder 5">
            <a:extLst>
              <a:ext uri="{FF2B5EF4-FFF2-40B4-BE49-F238E27FC236}">
                <a16:creationId xmlns:a16="http://schemas.microsoft.com/office/drawing/2014/main" id="{8FB8CD62-4FCE-159B-EBA6-10A5F3F34968}"/>
              </a:ext>
            </a:extLst>
          </p:cNvPr>
          <p:cNvSpPr>
            <a:spLocks noGrp="1"/>
          </p:cNvSpPr>
          <p:nvPr>
            <p:ph type="sldNum" sz="quarter" idx="12"/>
          </p:nvPr>
        </p:nvSpPr>
        <p:spPr/>
        <p:txBody>
          <a:bodyPr/>
          <a:lstStyle>
            <a:lvl1pPr>
              <a:defRPr>
                <a:solidFill>
                  <a:srgbClr val="7999AD"/>
                </a:solidFill>
              </a:defRPr>
            </a:lvl1pPr>
          </a:lstStyle>
          <a:p>
            <a:fld id="{F7C990E2-5224-445E-8F80-80766F8F8A24}" type="slidenum">
              <a:rPr lang="nb-NO" smtClean="0"/>
              <a:pPr/>
              <a:t>‹#›</a:t>
            </a:fld>
            <a:endParaRPr lang="nb-NO" dirty="0"/>
          </a:p>
        </p:txBody>
      </p:sp>
      <p:sp>
        <p:nvSpPr>
          <p:cNvPr id="4" name="Rectangle 3">
            <a:extLst>
              <a:ext uri="{FF2B5EF4-FFF2-40B4-BE49-F238E27FC236}">
                <a16:creationId xmlns:a16="http://schemas.microsoft.com/office/drawing/2014/main" id="{474A5C8A-4085-CC67-B28D-CB9BE35F3244}"/>
              </a:ext>
            </a:extLst>
          </p:cNvPr>
          <p:cNvSpPr/>
          <p:nvPr userDrawn="1"/>
        </p:nvSpPr>
        <p:spPr>
          <a:xfrm>
            <a:off x="9382384" y="6075616"/>
            <a:ext cx="2222241" cy="65331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63BBE483-45D8-B484-3909-303ABEC9B4F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526768" y="6260497"/>
            <a:ext cx="2088529" cy="309613"/>
          </a:xfrm>
          <a:prstGeom prst="rect">
            <a:avLst/>
          </a:prstGeom>
        </p:spPr>
      </p:pic>
    </p:spTree>
    <p:extLst>
      <p:ext uri="{BB962C8B-B14F-4D97-AF65-F5344CB8AC3E}">
        <p14:creationId xmlns:p14="http://schemas.microsoft.com/office/powerpoint/2010/main" val="1701083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p:txBody>
          <a:bodyPr/>
          <a:lstStyle/>
          <a:p>
            <a:r>
              <a:rPr lang="nb-NO" noProof="0"/>
              <a:t>Klikk for å redigere tittelstil</a:t>
            </a:r>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587375" y="1773239"/>
            <a:ext cx="5292725" cy="4103686"/>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4" name="Content Placeholder 3">
            <a:extLst>
              <a:ext uri="{FF2B5EF4-FFF2-40B4-BE49-F238E27FC236}">
                <a16:creationId xmlns:a16="http://schemas.microsoft.com/office/drawing/2014/main" id="{DEA54ACA-3A2E-6042-BBCF-BC8DD72640B6}"/>
              </a:ext>
            </a:extLst>
          </p:cNvPr>
          <p:cNvSpPr>
            <a:spLocks noGrp="1"/>
          </p:cNvSpPr>
          <p:nvPr>
            <p:ph sz="half" idx="2"/>
          </p:nvPr>
        </p:nvSpPr>
        <p:spPr>
          <a:xfrm>
            <a:off x="6311901" y="1773239"/>
            <a:ext cx="5292723" cy="4103686"/>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p:txBody>
          <a:bodyPr/>
          <a:lstStyle/>
          <a:p>
            <a:endParaRPr lang="nb-NO" noProof="0"/>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Tree>
    <p:extLst>
      <p:ext uri="{BB962C8B-B14F-4D97-AF65-F5344CB8AC3E}">
        <p14:creationId xmlns:p14="http://schemas.microsoft.com/office/powerpoint/2010/main" val="4065171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976" userDrawn="1">
          <p15:clr>
            <a:srgbClr val="FBAE40"/>
          </p15:clr>
        </p15:guide>
        <p15:guide id="2" pos="370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lumn Blu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p:txBody>
          <a:bodyPr/>
          <a:lstStyle>
            <a:lvl1pPr>
              <a:defRPr>
                <a:solidFill>
                  <a:schemeClr val="bg1"/>
                </a:solidFill>
              </a:defRPr>
            </a:lvl1pPr>
          </a:lstStyle>
          <a:p>
            <a:r>
              <a:rPr lang="nb-NO" noProof="0"/>
              <a:t>Klikk for å redigere tittelstil</a:t>
            </a:r>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587375" y="1773239"/>
            <a:ext cx="5292725" cy="4103686"/>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4" name="Content Placeholder 3">
            <a:extLst>
              <a:ext uri="{FF2B5EF4-FFF2-40B4-BE49-F238E27FC236}">
                <a16:creationId xmlns:a16="http://schemas.microsoft.com/office/drawing/2014/main" id="{DEA54ACA-3A2E-6042-BBCF-BC8DD72640B6}"/>
              </a:ext>
            </a:extLst>
          </p:cNvPr>
          <p:cNvSpPr>
            <a:spLocks noGrp="1"/>
          </p:cNvSpPr>
          <p:nvPr>
            <p:ph sz="half" idx="2"/>
          </p:nvPr>
        </p:nvSpPr>
        <p:spPr>
          <a:xfrm>
            <a:off x="6311901" y="1773239"/>
            <a:ext cx="5292723" cy="4103686"/>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p:txBody>
          <a:bodyPr/>
          <a:lstStyle>
            <a:lvl1pPr>
              <a:defRPr>
                <a:solidFill>
                  <a:srgbClr val="7999AD"/>
                </a:solidFill>
              </a:defRPr>
            </a:lvl1pPr>
          </a:lstStyle>
          <a:p>
            <a:endParaRPr lang="nb-NO"/>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lvl1pPr>
              <a:defRPr>
                <a:solidFill>
                  <a:srgbClr val="7999AD"/>
                </a:solidFill>
              </a:defRPr>
            </a:lvl1pPr>
          </a:lstStyle>
          <a:p>
            <a:fld id="{F7C990E2-5224-445E-8F80-80766F8F8A24}" type="slidenum">
              <a:rPr lang="nb-NO" smtClean="0"/>
              <a:pPr/>
              <a:t>‹#›</a:t>
            </a:fld>
            <a:endParaRPr lang="nb-NO"/>
          </a:p>
        </p:txBody>
      </p:sp>
      <p:sp>
        <p:nvSpPr>
          <p:cNvPr id="8" name="Rectangle 7">
            <a:extLst>
              <a:ext uri="{FF2B5EF4-FFF2-40B4-BE49-F238E27FC236}">
                <a16:creationId xmlns:a16="http://schemas.microsoft.com/office/drawing/2014/main" id="{B7188800-FCDC-B729-9C3C-5C719B7CB12E}"/>
              </a:ext>
            </a:extLst>
          </p:cNvPr>
          <p:cNvSpPr/>
          <p:nvPr userDrawn="1"/>
        </p:nvSpPr>
        <p:spPr>
          <a:xfrm>
            <a:off x="9382384" y="6075616"/>
            <a:ext cx="2222241" cy="65331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a:extLst>
              <a:ext uri="{FF2B5EF4-FFF2-40B4-BE49-F238E27FC236}">
                <a16:creationId xmlns:a16="http://schemas.microsoft.com/office/drawing/2014/main" id="{F17AC1F4-FC77-3D61-B8BB-DBC21206907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526768" y="6260497"/>
            <a:ext cx="2088529" cy="309613"/>
          </a:xfrm>
          <a:prstGeom prst="rect">
            <a:avLst/>
          </a:prstGeom>
        </p:spPr>
      </p:pic>
    </p:spTree>
    <p:extLst>
      <p:ext uri="{BB962C8B-B14F-4D97-AF65-F5344CB8AC3E}">
        <p14:creationId xmlns:p14="http://schemas.microsoft.com/office/powerpoint/2010/main" val="648365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976" userDrawn="1">
          <p15:clr>
            <a:srgbClr val="FBAE40"/>
          </p15:clr>
        </p15:guide>
        <p15:guide id="2" pos="370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p:txBody>
          <a:bodyPr/>
          <a:lstStyle/>
          <a:p>
            <a:r>
              <a:rPr lang="nb-NO" noProof="0"/>
              <a:t>Klikk for å redigere tittelstil</a:t>
            </a:r>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587375" y="2189748"/>
            <a:ext cx="5292725" cy="368717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4" name="Content Placeholder 3">
            <a:extLst>
              <a:ext uri="{FF2B5EF4-FFF2-40B4-BE49-F238E27FC236}">
                <a16:creationId xmlns:a16="http://schemas.microsoft.com/office/drawing/2014/main" id="{DEA54ACA-3A2E-6042-BBCF-BC8DD72640B6}"/>
              </a:ext>
            </a:extLst>
          </p:cNvPr>
          <p:cNvSpPr>
            <a:spLocks noGrp="1"/>
          </p:cNvSpPr>
          <p:nvPr>
            <p:ph sz="half" idx="2"/>
          </p:nvPr>
        </p:nvSpPr>
        <p:spPr>
          <a:xfrm>
            <a:off x="6311901" y="2189748"/>
            <a:ext cx="5292723" cy="368717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p:txBody>
          <a:bodyPr/>
          <a:lstStyle/>
          <a:p>
            <a:endParaRPr lang="nb-NO" noProof="0"/>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
        <p:nvSpPr>
          <p:cNvPr id="8" name="Content Placeholder 2">
            <a:extLst>
              <a:ext uri="{FF2B5EF4-FFF2-40B4-BE49-F238E27FC236}">
                <a16:creationId xmlns:a16="http://schemas.microsoft.com/office/drawing/2014/main" id="{FCEBD87C-ABDB-A1D1-2ECB-BAB153A28288}"/>
              </a:ext>
            </a:extLst>
          </p:cNvPr>
          <p:cNvSpPr>
            <a:spLocks noGrp="1"/>
          </p:cNvSpPr>
          <p:nvPr>
            <p:ph sz="half" idx="13"/>
          </p:nvPr>
        </p:nvSpPr>
        <p:spPr>
          <a:xfrm>
            <a:off x="587375" y="1773240"/>
            <a:ext cx="5292725" cy="338970"/>
          </a:xfrm>
        </p:spPr>
        <p:txBody>
          <a:bodyPr/>
          <a:lstStyle>
            <a:lvl1pPr marL="0" indent="0">
              <a:buNone/>
              <a:defRPr>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9" name="Content Placeholder 3">
            <a:extLst>
              <a:ext uri="{FF2B5EF4-FFF2-40B4-BE49-F238E27FC236}">
                <a16:creationId xmlns:a16="http://schemas.microsoft.com/office/drawing/2014/main" id="{32E26E91-6E47-E5F6-BA81-BD72A4C98849}"/>
              </a:ext>
            </a:extLst>
          </p:cNvPr>
          <p:cNvSpPr>
            <a:spLocks noGrp="1"/>
          </p:cNvSpPr>
          <p:nvPr>
            <p:ph sz="half" idx="14"/>
          </p:nvPr>
        </p:nvSpPr>
        <p:spPr>
          <a:xfrm>
            <a:off x="6311901" y="1773240"/>
            <a:ext cx="5292723" cy="338970"/>
          </a:xfrm>
        </p:spPr>
        <p:txBody>
          <a:bodyPr/>
          <a:lstStyle>
            <a:lvl1pPr marL="0" indent="0">
              <a:buNone/>
              <a:defRPr>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Tree>
    <p:extLst>
      <p:ext uri="{BB962C8B-B14F-4D97-AF65-F5344CB8AC3E}">
        <p14:creationId xmlns:p14="http://schemas.microsoft.com/office/powerpoint/2010/main" val="302039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976" userDrawn="1">
          <p15:clr>
            <a:srgbClr val="FBAE40"/>
          </p15:clr>
        </p15:guide>
        <p15:guide id="2" pos="3704"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with Subtitle Blu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p:txBody>
          <a:bodyPr/>
          <a:lstStyle>
            <a:lvl1pPr>
              <a:defRPr>
                <a:solidFill>
                  <a:schemeClr val="bg1"/>
                </a:solidFill>
              </a:defRPr>
            </a:lvl1pPr>
          </a:lstStyle>
          <a:p>
            <a:r>
              <a:rPr lang="nb-NO" noProof="0"/>
              <a:t>Klikk for å redigere tittelstil</a:t>
            </a:r>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587375" y="2189748"/>
            <a:ext cx="5292725" cy="368717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4" name="Content Placeholder 3">
            <a:extLst>
              <a:ext uri="{FF2B5EF4-FFF2-40B4-BE49-F238E27FC236}">
                <a16:creationId xmlns:a16="http://schemas.microsoft.com/office/drawing/2014/main" id="{DEA54ACA-3A2E-6042-BBCF-BC8DD72640B6}"/>
              </a:ext>
            </a:extLst>
          </p:cNvPr>
          <p:cNvSpPr>
            <a:spLocks noGrp="1"/>
          </p:cNvSpPr>
          <p:nvPr>
            <p:ph sz="half" idx="2"/>
          </p:nvPr>
        </p:nvSpPr>
        <p:spPr>
          <a:xfrm>
            <a:off x="6311901" y="2189748"/>
            <a:ext cx="5292723" cy="3687177"/>
          </a:xfrm>
        </p:spPr>
        <p:txBody>
          <a:bodyPr/>
          <a:lstStyle>
            <a:lvl1pPr>
              <a:buClr>
                <a:srgbClr val="7999AD"/>
              </a:buClr>
              <a:defRPr>
                <a:solidFill>
                  <a:schemeClr val="bg1"/>
                </a:solidFill>
              </a:defRPr>
            </a:lvl1pPr>
            <a:lvl2pPr>
              <a:buClr>
                <a:srgbClr val="7999AD"/>
              </a:buClr>
              <a:defRPr>
                <a:solidFill>
                  <a:schemeClr val="bg1"/>
                </a:solidFill>
              </a:defRPr>
            </a:lvl2pPr>
            <a:lvl3pPr>
              <a:buClr>
                <a:srgbClr val="7999AD"/>
              </a:buClr>
              <a:defRPr>
                <a:solidFill>
                  <a:schemeClr val="bg1"/>
                </a:solidFill>
              </a:defRPr>
            </a:lvl3pPr>
            <a:lvl4pPr>
              <a:buClr>
                <a:srgbClr val="7999AD"/>
              </a:buClr>
              <a:defRPr>
                <a:solidFill>
                  <a:schemeClr val="bg1"/>
                </a:solidFill>
              </a:defRPr>
            </a:lvl4pPr>
            <a:lvl5pPr>
              <a:buClr>
                <a:srgbClr val="7999AD"/>
              </a:buClr>
              <a:defRPr>
                <a:solidFill>
                  <a:schemeClr val="bg1"/>
                </a:solidFill>
              </a:defRPr>
            </a:lvl5p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p:txBody>
          <a:bodyPr/>
          <a:lstStyle>
            <a:lvl1pPr>
              <a:defRPr>
                <a:solidFill>
                  <a:srgbClr val="7999AD"/>
                </a:solidFill>
              </a:defRPr>
            </a:lvl1pPr>
          </a:lstStyle>
          <a:p>
            <a:endParaRPr lang="nb-NO"/>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lvl1pPr>
              <a:defRPr>
                <a:solidFill>
                  <a:srgbClr val="7999AD"/>
                </a:solidFill>
              </a:defRPr>
            </a:lvl1pPr>
          </a:lstStyle>
          <a:p>
            <a:fld id="{F7C990E2-5224-445E-8F80-80766F8F8A24}" type="slidenum">
              <a:rPr lang="nb-NO" smtClean="0"/>
              <a:pPr/>
              <a:t>‹#›</a:t>
            </a:fld>
            <a:endParaRPr lang="nb-NO"/>
          </a:p>
        </p:txBody>
      </p:sp>
      <p:sp>
        <p:nvSpPr>
          <p:cNvPr id="8" name="Content Placeholder 2">
            <a:extLst>
              <a:ext uri="{FF2B5EF4-FFF2-40B4-BE49-F238E27FC236}">
                <a16:creationId xmlns:a16="http://schemas.microsoft.com/office/drawing/2014/main" id="{FCEBD87C-ABDB-A1D1-2ECB-BAB153A28288}"/>
              </a:ext>
            </a:extLst>
          </p:cNvPr>
          <p:cNvSpPr>
            <a:spLocks noGrp="1"/>
          </p:cNvSpPr>
          <p:nvPr>
            <p:ph sz="half" idx="13"/>
          </p:nvPr>
        </p:nvSpPr>
        <p:spPr>
          <a:xfrm>
            <a:off x="587375" y="1773240"/>
            <a:ext cx="5292725" cy="338970"/>
          </a:xfrm>
        </p:spPr>
        <p:txBody>
          <a:bodyPr/>
          <a:lstStyle>
            <a:lvl1pPr marL="0" indent="0">
              <a:buNone/>
              <a:defRPr>
                <a:solidFill>
                  <a:schemeClr val="bg1"/>
                </a:solidFill>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9" name="Content Placeholder 3">
            <a:extLst>
              <a:ext uri="{FF2B5EF4-FFF2-40B4-BE49-F238E27FC236}">
                <a16:creationId xmlns:a16="http://schemas.microsoft.com/office/drawing/2014/main" id="{32E26E91-6E47-E5F6-BA81-BD72A4C98849}"/>
              </a:ext>
            </a:extLst>
          </p:cNvPr>
          <p:cNvSpPr>
            <a:spLocks noGrp="1"/>
          </p:cNvSpPr>
          <p:nvPr>
            <p:ph sz="half" idx="14"/>
          </p:nvPr>
        </p:nvSpPr>
        <p:spPr>
          <a:xfrm>
            <a:off x="6311901" y="1773240"/>
            <a:ext cx="5292723" cy="338970"/>
          </a:xfrm>
        </p:spPr>
        <p:txBody>
          <a:bodyPr/>
          <a:lstStyle>
            <a:lvl1pPr marL="0" indent="0">
              <a:buNone/>
              <a:defRPr>
                <a:solidFill>
                  <a:schemeClr val="bg1"/>
                </a:solidFill>
                <a:latin typeface="Franklin Gothic Medium" panose="020B0603020102020204" pitchFamily="34" charset="0"/>
              </a:defRPr>
            </a:lvl1pPr>
            <a:lvl2pPr marL="216000" indent="0">
              <a:buNone/>
              <a:defRPr/>
            </a:lvl2pPr>
            <a:lvl3pPr marL="432000" indent="0">
              <a:buNone/>
              <a:defRPr/>
            </a:lvl3pPr>
            <a:lvl4pPr marL="648000" indent="0">
              <a:buNone/>
              <a:defRPr/>
            </a:lvl4pPr>
            <a:lvl5pPr marL="864000" indent="0">
              <a:buNone/>
              <a:defRPr/>
            </a:lvl5pPr>
          </a:lstStyle>
          <a:p>
            <a:pPr lvl="0"/>
            <a:r>
              <a:rPr lang="nb-NO" noProof="0"/>
              <a:t>Klikk for å redigere tekststiler i malen</a:t>
            </a:r>
          </a:p>
        </p:txBody>
      </p:sp>
      <p:sp>
        <p:nvSpPr>
          <p:cNvPr id="10" name="Rectangle 9">
            <a:extLst>
              <a:ext uri="{FF2B5EF4-FFF2-40B4-BE49-F238E27FC236}">
                <a16:creationId xmlns:a16="http://schemas.microsoft.com/office/drawing/2014/main" id="{E3A9154C-5A06-DC58-5353-452F28D6F733}"/>
              </a:ext>
            </a:extLst>
          </p:cNvPr>
          <p:cNvSpPr/>
          <p:nvPr userDrawn="1"/>
        </p:nvSpPr>
        <p:spPr>
          <a:xfrm>
            <a:off x="9382384" y="6075616"/>
            <a:ext cx="2222241" cy="65331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a:extLst>
              <a:ext uri="{FF2B5EF4-FFF2-40B4-BE49-F238E27FC236}">
                <a16:creationId xmlns:a16="http://schemas.microsoft.com/office/drawing/2014/main" id="{15256752-D108-D175-CA39-0FF90E6464E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526768" y="6260497"/>
            <a:ext cx="2088529" cy="309613"/>
          </a:xfrm>
          <a:prstGeom prst="rect">
            <a:avLst/>
          </a:prstGeom>
        </p:spPr>
      </p:pic>
    </p:spTree>
    <p:extLst>
      <p:ext uri="{BB962C8B-B14F-4D97-AF65-F5344CB8AC3E}">
        <p14:creationId xmlns:p14="http://schemas.microsoft.com/office/powerpoint/2010/main" val="2008813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976" userDrawn="1">
          <p15:clr>
            <a:srgbClr val="FBAE40"/>
          </p15:clr>
        </p15:guide>
        <p15:guide id="2" pos="370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983F-E9EF-A1B6-BBB7-FD51BFC46124}"/>
              </a:ext>
            </a:extLst>
          </p:cNvPr>
          <p:cNvSpPr>
            <a:spLocks noGrp="1"/>
          </p:cNvSpPr>
          <p:nvPr>
            <p:ph type="title"/>
          </p:nvPr>
        </p:nvSpPr>
        <p:spPr/>
        <p:txBody>
          <a:bodyPr/>
          <a:lstStyle/>
          <a:p>
            <a:r>
              <a:rPr lang="nb-NO" noProof="0"/>
              <a:t>Klikk for å redigere tittelstil</a:t>
            </a:r>
          </a:p>
        </p:txBody>
      </p:sp>
      <p:sp>
        <p:nvSpPr>
          <p:cNvPr id="3" name="Content Placeholder 2">
            <a:extLst>
              <a:ext uri="{FF2B5EF4-FFF2-40B4-BE49-F238E27FC236}">
                <a16:creationId xmlns:a16="http://schemas.microsoft.com/office/drawing/2014/main" id="{00008E85-51A1-1147-A9A3-9AF76C75EB22}"/>
              </a:ext>
            </a:extLst>
          </p:cNvPr>
          <p:cNvSpPr>
            <a:spLocks noGrp="1"/>
          </p:cNvSpPr>
          <p:nvPr>
            <p:ph sz="half" idx="1"/>
          </p:nvPr>
        </p:nvSpPr>
        <p:spPr>
          <a:xfrm>
            <a:off x="587375" y="1773238"/>
            <a:ext cx="3384000" cy="410368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4" name="Content Placeholder 3">
            <a:extLst>
              <a:ext uri="{FF2B5EF4-FFF2-40B4-BE49-F238E27FC236}">
                <a16:creationId xmlns:a16="http://schemas.microsoft.com/office/drawing/2014/main" id="{DEA54ACA-3A2E-6042-BBCF-BC8DD72640B6}"/>
              </a:ext>
            </a:extLst>
          </p:cNvPr>
          <p:cNvSpPr>
            <a:spLocks noGrp="1"/>
          </p:cNvSpPr>
          <p:nvPr>
            <p:ph sz="half" idx="2"/>
          </p:nvPr>
        </p:nvSpPr>
        <p:spPr>
          <a:xfrm>
            <a:off x="4404000" y="1773238"/>
            <a:ext cx="3384000" cy="410368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6" name="Footer Placeholder 5">
            <a:extLst>
              <a:ext uri="{FF2B5EF4-FFF2-40B4-BE49-F238E27FC236}">
                <a16:creationId xmlns:a16="http://schemas.microsoft.com/office/drawing/2014/main" id="{3839EE57-FF1E-2A7A-0113-189611043888}"/>
              </a:ext>
            </a:extLst>
          </p:cNvPr>
          <p:cNvSpPr>
            <a:spLocks noGrp="1"/>
          </p:cNvSpPr>
          <p:nvPr>
            <p:ph type="ftr" sz="quarter" idx="11"/>
          </p:nvPr>
        </p:nvSpPr>
        <p:spPr/>
        <p:txBody>
          <a:bodyPr/>
          <a:lstStyle/>
          <a:p>
            <a:endParaRPr lang="nb-NO" noProof="0"/>
          </a:p>
        </p:txBody>
      </p:sp>
      <p:sp>
        <p:nvSpPr>
          <p:cNvPr id="7" name="Slide Number Placeholder 6">
            <a:extLst>
              <a:ext uri="{FF2B5EF4-FFF2-40B4-BE49-F238E27FC236}">
                <a16:creationId xmlns:a16="http://schemas.microsoft.com/office/drawing/2014/main" id="{300547CE-9A2E-1DD8-8C71-2293593F331A}"/>
              </a:ext>
            </a:extLst>
          </p:cNvPr>
          <p:cNvSpPr>
            <a:spLocks noGrp="1"/>
          </p:cNvSpPr>
          <p:nvPr>
            <p:ph type="sldNum" sz="quarter" idx="12"/>
          </p:nvPr>
        </p:nvSpPr>
        <p:spPr/>
        <p:txBody>
          <a:bodyPr/>
          <a:lstStyle/>
          <a:p>
            <a:fld id="{F7C990E2-5224-445E-8F80-80766F8F8A24}" type="slidenum">
              <a:rPr lang="nb-NO" noProof="0" smtClean="0"/>
              <a:t>‹#›</a:t>
            </a:fld>
            <a:endParaRPr lang="nb-NO" noProof="0"/>
          </a:p>
        </p:txBody>
      </p:sp>
      <p:sp>
        <p:nvSpPr>
          <p:cNvPr id="10" name="Content Placeholder 3">
            <a:extLst>
              <a:ext uri="{FF2B5EF4-FFF2-40B4-BE49-F238E27FC236}">
                <a16:creationId xmlns:a16="http://schemas.microsoft.com/office/drawing/2014/main" id="{25DC6A0F-27DC-407C-3932-83B7A9A90675}"/>
              </a:ext>
            </a:extLst>
          </p:cNvPr>
          <p:cNvSpPr>
            <a:spLocks noGrp="1"/>
          </p:cNvSpPr>
          <p:nvPr>
            <p:ph sz="half" idx="15"/>
          </p:nvPr>
        </p:nvSpPr>
        <p:spPr>
          <a:xfrm>
            <a:off x="8220625" y="1773238"/>
            <a:ext cx="3384000" cy="4103687"/>
          </a:xfrm>
        </p:spPr>
        <p:txBody>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Tree>
    <p:extLst>
      <p:ext uri="{BB962C8B-B14F-4D97-AF65-F5344CB8AC3E}">
        <p14:creationId xmlns:p14="http://schemas.microsoft.com/office/powerpoint/2010/main" val="1527272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774" userDrawn="1">
          <p15:clr>
            <a:srgbClr val="FBAE40"/>
          </p15:clr>
        </p15:guide>
        <p15:guide id="2" pos="2502" userDrawn="1">
          <p15:clr>
            <a:srgbClr val="FBAE40"/>
          </p15:clr>
        </p15:guide>
        <p15:guide id="3" pos="4906" userDrawn="1">
          <p15:clr>
            <a:srgbClr val="FBAE40"/>
          </p15:clr>
        </p15:guide>
        <p15:guide id="4" pos="517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2.sv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D99700-9DC5-2389-E74E-B7B02D5CA7E0}"/>
              </a:ext>
            </a:extLst>
          </p:cNvPr>
          <p:cNvSpPr>
            <a:spLocks noGrp="1"/>
          </p:cNvSpPr>
          <p:nvPr>
            <p:ph type="title"/>
          </p:nvPr>
        </p:nvSpPr>
        <p:spPr>
          <a:xfrm>
            <a:off x="587375" y="549275"/>
            <a:ext cx="11017250" cy="792163"/>
          </a:xfrm>
          <a:prstGeom prst="rect">
            <a:avLst/>
          </a:prstGeom>
        </p:spPr>
        <p:txBody>
          <a:bodyPr vert="horz" lIns="0" tIns="0" rIns="0" bIns="0" rtlCol="0" anchor="t" anchorCtr="0">
            <a:noAutofit/>
          </a:bodyPr>
          <a:lstStyle/>
          <a:p>
            <a:r>
              <a:rPr lang="nb-NO" noProof="0"/>
              <a:t>Klikk for å redigere tittelstil</a:t>
            </a:r>
            <a:endParaRPr lang="nb-NO" noProof="0" dirty="0"/>
          </a:p>
        </p:txBody>
      </p:sp>
      <p:sp>
        <p:nvSpPr>
          <p:cNvPr id="3" name="Text Placeholder 2">
            <a:extLst>
              <a:ext uri="{FF2B5EF4-FFF2-40B4-BE49-F238E27FC236}">
                <a16:creationId xmlns:a16="http://schemas.microsoft.com/office/drawing/2014/main" id="{FE83A0E4-B3B1-6721-007B-22AC6A7CEE64}"/>
              </a:ext>
            </a:extLst>
          </p:cNvPr>
          <p:cNvSpPr>
            <a:spLocks noGrp="1"/>
          </p:cNvSpPr>
          <p:nvPr>
            <p:ph type="body" idx="1"/>
          </p:nvPr>
        </p:nvSpPr>
        <p:spPr>
          <a:xfrm>
            <a:off x="587375" y="1773238"/>
            <a:ext cx="11017250" cy="4103687"/>
          </a:xfrm>
          <a:prstGeom prst="rect">
            <a:avLst/>
          </a:prstGeom>
        </p:spPr>
        <p:txBody>
          <a:bodyPr vert="horz" lIns="0" tIns="0" rIns="0" bIns="0" rtlCol="0" anchor="t" anchorCtr="0">
            <a:noAutofit/>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endParaRPr lang="nb-NO" noProof="0" dirty="0"/>
          </a:p>
        </p:txBody>
      </p:sp>
      <p:sp>
        <p:nvSpPr>
          <p:cNvPr id="5" name="Footer Placeholder 4">
            <a:extLst>
              <a:ext uri="{FF2B5EF4-FFF2-40B4-BE49-F238E27FC236}">
                <a16:creationId xmlns:a16="http://schemas.microsoft.com/office/drawing/2014/main" id="{A4419603-C4EE-9866-D9DD-B330781F5C8A}"/>
              </a:ext>
            </a:extLst>
          </p:cNvPr>
          <p:cNvSpPr>
            <a:spLocks noGrp="1"/>
          </p:cNvSpPr>
          <p:nvPr>
            <p:ph type="ftr" sz="quarter" idx="3"/>
          </p:nvPr>
        </p:nvSpPr>
        <p:spPr>
          <a:xfrm>
            <a:off x="981183" y="6075616"/>
            <a:ext cx="8116563" cy="415671"/>
          </a:xfrm>
          <a:prstGeom prst="rect">
            <a:avLst/>
          </a:prstGeom>
        </p:spPr>
        <p:txBody>
          <a:bodyPr vert="horz" lIns="0" tIns="0" rIns="0" bIns="0" rtlCol="0" anchor="b" anchorCtr="0"/>
          <a:lstStyle>
            <a:lvl1pPr algn="l">
              <a:defRPr sz="1000">
                <a:solidFill>
                  <a:schemeClr val="accent6"/>
                </a:solidFill>
              </a:defRPr>
            </a:lvl1pPr>
          </a:lstStyle>
          <a:p>
            <a:endParaRPr lang="nb-NO" dirty="0"/>
          </a:p>
        </p:txBody>
      </p:sp>
      <p:sp>
        <p:nvSpPr>
          <p:cNvPr id="6" name="Slide Number Placeholder 5">
            <a:extLst>
              <a:ext uri="{FF2B5EF4-FFF2-40B4-BE49-F238E27FC236}">
                <a16:creationId xmlns:a16="http://schemas.microsoft.com/office/drawing/2014/main" id="{0E1BB043-303C-3355-74E3-F9B11BD95FEE}"/>
              </a:ext>
            </a:extLst>
          </p:cNvPr>
          <p:cNvSpPr>
            <a:spLocks noGrp="1"/>
          </p:cNvSpPr>
          <p:nvPr>
            <p:ph type="sldNum" sz="quarter" idx="4"/>
          </p:nvPr>
        </p:nvSpPr>
        <p:spPr>
          <a:xfrm>
            <a:off x="587376" y="6075616"/>
            <a:ext cx="321888" cy="415671"/>
          </a:xfrm>
          <a:prstGeom prst="rect">
            <a:avLst/>
          </a:prstGeom>
        </p:spPr>
        <p:txBody>
          <a:bodyPr vert="horz" lIns="0" tIns="0" rIns="0" bIns="0" rtlCol="0" anchor="b" anchorCtr="0"/>
          <a:lstStyle>
            <a:lvl1pPr algn="l">
              <a:defRPr sz="1000">
                <a:solidFill>
                  <a:schemeClr val="accent6"/>
                </a:solidFill>
              </a:defRPr>
            </a:lvl1pPr>
          </a:lstStyle>
          <a:p>
            <a:fld id="{F7C990E2-5224-445E-8F80-80766F8F8A24}" type="slidenum">
              <a:rPr lang="nb-NO" smtClean="0"/>
              <a:pPr/>
              <a:t>‹#›</a:t>
            </a:fld>
            <a:endParaRPr lang="nb-NO"/>
          </a:p>
        </p:txBody>
      </p:sp>
      <p:pic>
        <p:nvPicPr>
          <p:cNvPr id="7" name="Graphic 6">
            <a:extLst>
              <a:ext uri="{FF2B5EF4-FFF2-40B4-BE49-F238E27FC236}">
                <a16:creationId xmlns:a16="http://schemas.microsoft.com/office/drawing/2014/main" id="{CF2F4DE9-57F9-A950-710B-3CF72053EA50}"/>
              </a:ext>
            </a:extLst>
          </p:cNvPr>
          <p:cNvPicPr>
            <a:picLocks noChangeAspect="1"/>
          </p:cNvPicPr>
          <p:nvPr userDrawn="1"/>
        </p:nvPicPr>
        <p:blipFill>
          <a:blip r:embed="rId30">
            <a:extLst>
              <a:ext uri="{28A0092B-C50C-407E-A947-70E740481C1C}">
                <a14:useLocalDpi xmlns:a14="http://schemas.microsoft.com/office/drawing/2010/main" val="0"/>
              </a:ext>
              <a:ext uri="{96DAC541-7B7A-43D3-8B79-37D633B846F1}">
                <asvg:svgBlip xmlns:asvg="http://schemas.microsoft.com/office/drawing/2016/SVG/main" r:embed="rId31"/>
              </a:ext>
            </a:extLst>
          </a:blip>
          <a:stretch>
            <a:fillRect/>
          </a:stretch>
        </p:blipFill>
        <p:spPr>
          <a:xfrm>
            <a:off x="9526767" y="6260497"/>
            <a:ext cx="2088532" cy="309613"/>
          </a:xfrm>
          <a:prstGeom prst="rect">
            <a:avLst/>
          </a:prstGeom>
        </p:spPr>
      </p:pic>
      <p:sp>
        <p:nvSpPr>
          <p:cNvPr id="8" name="TekstSylinder 7">
            <a:extLst>
              <a:ext uri="{FF2B5EF4-FFF2-40B4-BE49-F238E27FC236}">
                <a16:creationId xmlns:a16="http://schemas.microsoft.com/office/drawing/2014/main" id="{9D1627BF-E637-4A39-F4F3-5857EDAA095D}"/>
              </a:ext>
            </a:extLst>
          </p:cNvPr>
          <p:cNvSpPr txBox="1"/>
          <p:nvPr userDrawn="1">
            <p:extLst>
              <p:ext uri="{1162E1C5-73C7-4A58-AE30-91384D911F3F}">
                <p184:classification xmlns:p184="http://schemas.microsoft.com/office/powerpoint/2018/4/main" val="hdr"/>
              </p:ext>
            </p:extLst>
          </p:nvPr>
        </p:nvSpPr>
        <p:spPr>
          <a:xfrm>
            <a:off x="11558588" y="63500"/>
            <a:ext cx="598487" cy="152400"/>
          </a:xfrm>
          <a:prstGeom prst="rect">
            <a:avLst/>
          </a:prstGeom>
        </p:spPr>
        <p:txBody>
          <a:bodyPr horzOverflow="overflow" lIns="0" tIns="0" rIns="0" bIns="0">
            <a:spAutoFit/>
          </a:bodyPr>
          <a:lstStyle/>
          <a:p>
            <a:pPr algn="l"/>
            <a:r>
              <a:rPr lang="nb-NO" sz="1000">
                <a:solidFill>
                  <a:srgbClr val="000000">
                    <a:alpha val="50000"/>
                  </a:srgbClr>
                </a:solidFill>
                <a:latin typeface="Calibri" panose="020F0502020204030204" pitchFamily="34" charset="0"/>
                <a:ea typeface="Calibri" panose="020F0502020204030204" pitchFamily="34" charset="0"/>
                <a:cs typeface="Calibri" panose="020F0502020204030204" pitchFamily="34" charset="0"/>
              </a:rPr>
              <a:t>UNE Intern</a:t>
            </a:r>
          </a:p>
        </p:txBody>
      </p:sp>
    </p:spTree>
    <p:extLst>
      <p:ext uri="{BB962C8B-B14F-4D97-AF65-F5344CB8AC3E}">
        <p14:creationId xmlns:p14="http://schemas.microsoft.com/office/powerpoint/2010/main" val="2952357847"/>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50" r:id="rId3"/>
    <p:sldLayoutId id="2147483666" r:id="rId4"/>
    <p:sldLayoutId id="2147483652" r:id="rId5"/>
    <p:sldLayoutId id="2147483668" r:id="rId6"/>
    <p:sldLayoutId id="2147483660" r:id="rId7"/>
    <p:sldLayoutId id="2147483669" r:id="rId8"/>
    <p:sldLayoutId id="2147483661" r:id="rId9"/>
    <p:sldLayoutId id="2147483670" r:id="rId10"/>
    <p:sldLayoutId id="2147483662" r:id="rId11"/>
    <p:sldLayoutId id="2147483673" r:id="rId12"/>
    <p:sldLayoutId id="2147483663" r:id="rId13"/>
    <p:sldLayoutId id="2147483671" r:id="rId14"/>
    <p:sldLayoutId id="2147483667" r:id="rId15"/>
    <p:sldLayoutId id="2147483672" r:id="rId16"/>
    <p:sldLayoutId id="2147483676" r:id="rId17"/>
    <p:sldLayoutId id="2147483677" r:id="rId18"/>
    <p:sldLayoutId id="2147483678" r:id="rId19"/>
    <p:sldLayoutId id="2147483679" r:id="rId20"/>
    <p:sldLayoutId id="2147483687" r:id="rId21"/>
    <p:sldLayoutId id="2147483688" r:id="rId22"/>
    <p:sldLayoutId id="2147483689" r:id="rId23"/>
    <p:sldLayoutId id="2147483690" r:id="rId24"/>
    <p:sldLayoutId id="2147483691" r:id="rId25"/>
    <p:sldLayoutId id="2147483654" r:id="rId26"/>
    <p:sldLayoutId id="2147483655" r:id="rId27"/>
    <p:sldLayoutId id="2147483674" r:id="rId2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2"/>
          </a:solidFill>
          <a:latin typeface="+mj-lt"/>
          <a:ea typeface="+mj-ea"/>
          <a:cs typeface="+mj-cs"/>
        </a:defRPr>
      </a:lvl1pPr>
    </p:titleStyle>
    <p:bodyStyle>
      <a:lvl1pPr marL="216000" indent="-216000" algn="l" defTabSz="914400" rtl="0" eaLnBrk="1" latinLnBrk="0" hangingPunct="1">
        <a:lnSpc>
          <a:spcPct val="100000"/>
        </a:lnSpc>
        <a:spcBef>
          <a:spcPts val="1400"/>
        </a:spcBef>
        <a:buClr>
          <a:schemeClr val="tx1">
            <a:lumMod val="60000"/>
            <a:lumOff val="40000"/>
          </a:schemeClr>
        </a:buClr>
        <a:buFont typeface="Arial" panose="020B0604020202020204" pitchFamily="34" charset="0"/>
        <a:buChar char="•"/>
        <a:defRPr sz="1800" kern="1200">
          <a:solidFill>
            <a:schemeClr val="tx1"/>
          </a:solidFill>
          <a:latin typeface="+mn-lt"/>
          <a:ea typeface="+mn-ea"/>
          <a:cs typeface="+mn-cs"/>
        </a:defRPr>
      </a:lvl1pPr>
      <a:lvl2pPr marL="432000" indent="-216000" algn="l" defTabSz="914400" rtl="0" eaLnBrk="1" latinLnBrk="0" hangingPunct="1">
        <a:lnSpc>
          <a:spcPct val="100000"/>
        </a:lnSpc>
        <a:spcBef>
          <a:spcPts val="800"/>
        </a:spcBef>
        <a:buClr>
          <a:schemeClr val="tx1">
            <a:lumMod val="60000"/>
            <a:lumOff val="40000"/>
          </a:schemeClr>
        </a:buClr>
        <a:buFont typeface="Franklin Gothic Book" panose="020B0503020102020204" pitchFamily="34" charset="0"/>
        <a:buChar char="–"/>
        <a:defRPr sz="1500" kern="1200">
          <a:solidFill>
            <a:schemeClr val="tx1"/>
          </a:solidFill>
          <a:latin typeface="+mn-lt"/>
          <a:ea typeface="+mn-ea"/>
          <a:cs typeface="+mn-cs"/>
        </a:defRPr>
      </a:lvl2pPr>
      <a:lvl3pPr marL="648000" indent="-216000" algn="l" defTabSz="914400" rtl="0" eaLnBrk="1" latinLnBrk="0" hangingPunct="1">
        <a:lnSpc>
          <a:spcPct val="100000"/>
        </a:lnSpc>
        <a:spcBef>
          <a:spcPts val="800"/>
        </a:spcBef>
        <a:buClr>
          <a:schemeClr val="tx1">
            <a:lumMod val="60000"/>
            <a:lumOff val="40000"/>
          </a:schemeClr>
        </a:buClr>
        <a:buFont typeface="Franklin Gothic Book" panose="020B0503020102020204" pitchFamily="34" charset="0"/>
        <a:buChar char="–"/>
        <a:defRPr sz="1500" kern="1200">
          <a:solidFill>
            <a:schemeClr val="tx1"/>
          </a:solidFill>
          <a:latin typeface="+mn-lt"/>
          <a:ea typeface="+mn-ea"/>
          <a:cs typeface="+mn-cs"/>
        </a:defRPr>
      </a:lvl3pPr>
      <a:lvl4pPr marL="864000" indent="-216000" algn="l" defTabSz="914400" rtl="0" eaLnBrk="1" latinLnBrk="0" hangingPunct="1">
        <a:lnSpc>
          <a:spcPct val="100000"/>
        </a:lnSpc>
        <a:spcBef>
          <a:spcPts val="800"/>
        </a:spcBef>
        <a:buClr>
          <a:schemeClr val="tx1">
            <a:lumMod val="60000"/>
            <a:lumOff val="40000"/>
          </a:schemeClr>
        </a:buClr>
        <a:buFont typeface="Franklin Gothic Book" panose="020B0503020102020204" pitchFamily="34" charset="0"/>
        <a:buChar char="–"/>
        <a:defRPr sz="1500" kern="1200">
          <a:solidFill>
            <a:schemeClr val="tx1"/>
          </a:solidFill>
          <a:latin typeface="+mn-lt"/>
          <a:ea typeface="+mn-ea"/>
          <a:cs typeface="+mn-cs"/>
        </a:defRPr>
      </a:lvl4pPr>
      <a:lvl5pPr marL="1080000" indent="-216000" algn="l" defTabSz="914400" rtl="0" eaLnBrk="1" latinLnBrk="0" hangingPunct="1">
        <a:lnSpc>
          <a:spcPct val="100000"/>
        </a:lnSpc>
        <a:spcBef>
          <a:spcPts val="800"/>
        </a:spcBef>
        <a:buClr>
          <a:schemeClr val="tx1">
            <a:lumMod val="60000"/>
            <a:lumOff val="40000"/>
          </a:schemeClr>
        </a:buClr>
        <a:buFont typeface="Franklin Gothic Book" panose="020B05030201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46" userDrawn="1">
          <p15:clr>
            <a:srgbClr val="F26B43"/>
          </p15:clr>
        </p15:guide>
        <p15:guide id="2" orient="horz" pos="845" userDrawn="1">
          <p15:clr>
            <a:srgbClr val="F26B43"/>
          </p15:clr>
        </p15:guide>
        <p15:guide id="3" pos="370" userDrawn="1">
          <p15:clr>
            <a:srgbClr val="F26B43"/>
          </p15:clr>
        </p15:guide>
        <p15:guide id="4" pos="7310" userDrawn="1">
          <p15:clr>
            <a:srgbClr val="F26B43"/>
          </p15:clr>
        </p15:guide>
        <p15:guide id="5" orient="horz" pos="1117" userDrawn="1">
          <p15:clr>
            <a:srgbClr val="F26B43"/>
          </p15:clr>
        </p15:guide>
        <p15:guide id="6" orient="horz" pos="370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hart" Target="../charts/chart4.xml"/><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6DF426-0182-1FCD-8933-C9775081957E}"/>
              </a:ext>
            </a:extLst>
          </p:cNvPr>
          <p:cNvSpPr>
            <a:spLocks noGrp="1"/>
          </p:cNvSpPr>
          <p:nvPr>
            <p:ph type="ctrTitle"/>
          </p:nvPr>
        </p:nvSpPr>
        <p:spPr>
          <a:xfrm>
            <a:off x="587375" y="3338179"/>
            <a:ext cx="9144000" cy="1411512"/>
          </a:xfrm>
        </p:spPr>
        <p:txBody>
          <a:bodyPr/>
          <a:lstStyle/>
          <a:p>
            <a:r>
              <a:rPr lang="nb-NO" sz="4000" noProof="0" dirty="0"/>
              <a:t>Om bruk av kunstig </a:t>
            </a:r>
            <a:r>
              <a:rPr lang="nb-NO" sz="4000" dirty="0"/>
              <a:t>i</a:t>
            </a:r>
            <a:r>
              <a:rPr lang="nb-NO" sz="4000" noProof="0" dirty="0" err="1"/>
              <a:t>ntelligens</a:t>
            </a:r>
            <a:r>
              <a:rPr lang="nb-NO" sz="4000" noProof="0" dirty="0"/>
              <a:t> i staten</a:t>
            </a:r>
            <a:br>
              <a:rPr lang="nb-NO" noProof="0" dirty="0"/>
            </a:br>
            <a:br>
              <a:rPr lang="nb-NO" noProof="0" dirty="0"/>
            </a:br>
            <a:br>
              <a:rPr lang="nb-NO" noProof="0" dirty="0"/>
            </a:br>
            <a:r>
              <a:rPr lang="nb-NO" sz="2400" noProof="0" dirty="0"/>
              <a:t>U</a:t>
            </a:r>
            <a:r>
              <a:rPr lang="nb-NO" sz="2400" dirty="0" err="1"/>
              <a:t>ndersøkelse</a:t>
            </a:r>
            <a:r>
              <a:rPr lang="nb-NO" sz="2400" dirty="0"/>
              <a:t> blant </a:t>
            </a:r>
            <a:r>
              <a:rPr lang="nb-NO" sz="2400" dirty="0" err="1"/>
              <a:t>Juristforbundets</a:t>
            </a:r>
            <a:r>
              <a:rPr lang="nb-NO" sz="2400" dirty="0"/>
              <a:t> medlemmer i staten</a:t>
            </a:r>
            <a:br>
              <a:rPr lang="nb-NO" sz="2400" dirty="0"/>
            </a:br>
            <a:endParaRPr lang="nb-NO" noProof="0" dirty="0"/>
          </a:p>
        </p:txBody>
      </p:sp>
      <p:sp>
        <p:nvSpPr>
          <p:cNvPr id="5" name="Subtitle 4">
            <a:extLst>
              <a:ext uri="{FF2B5EF4-FFF2-40B4-BE49-F238E27FC236}">
                <a16:creationId xmlns:a16="http://schemas.microsoft.com/office/drawing/2014/main" id="{D78CA2BF-7977-E239-434D-3D6A6C81EBD9}"/>
              </a:ext>
            </a:extLst>
          </p:cNvPr>
          <p:cNvSpPr>
            <a:spLocks noGrp="1"/>
          </p:cNvSpPr>
          <p:nvPr>
            <p:ph type="subTitle" idx="1"/>
          </p:nvPr>
        </p:nvSpPr>
        <p:spPr>
          <a:xfrm>
            <a:off x="587375" y="4263478"/>
            <a:ext cx="9144000" cy="606520"/>
          </a:xfrm>
        </p:spPr>
        <p:txBody>
          <a:bodyPr/>
          <a:lstStyle/>
          <a:p>
            <a:r>
              <a:rPr lang="nb-NO" noProof="0" dirty="0"/>
              <a:t>Juni 2025</a:t>
            </a:r>
          </a:p>
        </p:txBody>
      </p:sp>
    </p:spTree>
    <p:extLst>
      <p:ext uri="{BB962C8B-B14F-4D97-AF65-F5344CB8AC3E}">
        <p14:creationId xmlns:p14="http://schemas.microsoft.com/office/powerpoint/2010/main" val="3884081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CBF58-5911-3CB4-E031-533EDE6EF783}"/>
            </a:ext>
          </a:extLst>
        </p:cNvPr>
        <p:cNvGrpSpPr/>
        <p:nvPr/>
      </p:nvGrpSpPr>
      <p:grpSpPr>
        <a:xfrm>
          <a:off x="0" y="0"/>
          <a:ext cx="0" cy="0"/>
          <a:chOff x="0" y="0"/>
          <a:chExt cx="0" cy="0"/>
        </a:xfrm>
      </p:grpSpPr>
      <p:sp>
        <p:nvSpPr>
          <p:cNvPr id="7" name="Tittel 1">
            <a:extLst>
              <a:ext uri="{FF2B5EF4-FFF2-40B4-BE49-F238E27FC236}">
                <a16:creationId xmlns:a16="http://schemas.microsoft.com/office/drawing/2014/main" id="{DB51375A-3D92-6633-7AB9-FB10E81D73CD}"/>
              </a:ext>
            </a:extLst>
          </p:cNvPr>
          <p:cNvSpPr txBox="1">
            <a:spLocks/>
          </p:cNvSpPr>
          <p:nvPr/>
        </p:nvSpPr>
        <p:spPr>
          <a:xfrm>
            <a:off x="587376" y="73497"/>
            <a:ext cx="10922670" cy="625302"/>
          </a:xfrm>
          <a:prstGeom prst="rect">
            <a:avLst/>
          </a:prstGeom>
        </p:spPr>
        <p:txBody>
          <a:bodyPr lIns="91440" tIns="45720" rIns="91440" bIns="45720" anchor="t"/>
          <a:lstStyle>
            <a:lvl1pPr algn="l" defTabSz="914400" rtl="0" eaLnBrk="1" latinLnBrk="0" hangingPunct="1">
              <a:lnSpc>
                <a:spcPts val="3200"/>
              </a:lnSpc>
              <a:spcBef>
                <a:spcPct val="0"/>
              </a:spcBef>
              <a:buNone/>
              <a:defRPr sz="3200" b="0" i="0" kern="1200" baseline="0">
                <a:solidFill>
                  <a:schemeClr val="tx2"/>
                </a:solidFill>
                <a:latin typeface="+mj-lt"/>
                <a:ea typeface="+mj-ea"/>
                <a:cs typeface="+mj-cs"/>
              </a:defRPr>
            </a:lvl1pPr>
          </a:lstStyle>
          <a:p>
            <a:pPr>
              <a:lnSpc>
                <a:spcPct val="100000"/>
              </a:lnSpc>
            </a:pPr>
            <a:r>
              <a:rPr lang="nb-NO" sz="2000" b="1" dirty="0"/>
              <a:t>2 av 3 benytter ikke selv KI på jobb</a:t>
            </a:r>
          </a:p>
          <a:p>
            <a:pPr>
              <a:lnSpc>
                <a:spcPct val="100000"/>
              </a:lnSpc>
            </a:pPr>
            <a:r>
              <a:rPr lang="nb-NO" sz="1800" dirty="0"/>
              <a:t>Det er lite systematisk bruk av KI, og 66% oppgir at de sjelden eller aldri benytter KI på jobb. Det er store forskjeller mellom virksomhetene</a:t>
            </a:r>
          </a:p>
        </p:txBody>
      </p:sp>
      <p:sp>
        <p:nvSpPr>
          <p:cNvPr id="6" name="TekstSylinder 5">
            <a:extLst>
              <a:ext uri="{FF2B5EF4-FFF2-40B4-BE49-F238E27FC236}">
                <a16:creationId xmlns:a16="http://schemas.microsoft.com/office/drawing/2014/main" id="{67416474-F647-0E74-C10E-1E28CAF60417}"/>
              </a:ext>
            </a:extLst>
          </p:cNvPr>
          <p:cNvSpPr txBox="1"/>
          <p:nvPr/>
        </p:nvSpPr>
        <p:spPr>
          <a:xfrm>
            <a:off x="583029" y="1206727"/>
            <a:ext cx="5280292" cy="523220"/>
          </a:xfrm>
          <a:prstGeom prst="rect">
            <a:avLst/>
          </a:prstGeom>
          <a:noFill/>
        </p:spPr>
        <p:txBody>
          <a:bodyPr wrap="none" rtlCol="0">
            <a:spAutoFit/>
          </a:bodyPr>
          <a:lstStyle/>
          <a:p>
            <a:r>
              <a:rPr lang="nb-NO" sz="1400" b="1" dirty="0">
                <a:effectLst/>
                <a:latin typeface="+mj-lt"/>
                <a:ea typeface="Times New Roman" panose="02020603050405020304" pitchFamily="18" charset="0"/>
                <a:cs typeface="Calibri" panose="020F0502020204030204" pitchFamily="34" charset="0"/>
              </a:rPr>
              <a:t>Bruker du selv KI som en del av din oppgavehåndtering på jobben? </a:t>
            </a:r>
          </a:p>
          <a:p>
            <a:r>
              <a:rPr lang="nb-NO" sz="1400" i="1" dirty="0">
                <a:latin typeface="+mj-lt"/>
              </a:rPr>
              <a:t>Tall i %</a:t>
            </a:r>
          </a:p>
        </p:txBody>
      </p:sp>
      <p:graphicFrame>
        <p:nvGraphicFramePr>
          <p:cNvPr id="8" name="Plassholder for innhold 6">
            <a:extLst>
              <a:ext uri="{FF2B5EF4-FFF2-40B4-BE49-F238E27FC236}">
                <a16:creationId xmlns:a16="http://schemas.microsoft.com/office/drawing/2014/main" id="{D9AD0C6B-D81D-3468-E621-5A3486348805}"/>
              </a:ext>
            </a:extLst>
          </p:cNvPr>
          <p:cNvGraphicFramePr>
            <a:graphicFrameLocks/>
          </p:cNvGraphicFramePr>
          <p:nvPr>
            <p:extLst>
              <p:ext uri="{D42A27DB-BD31-4B8C-83A1-F6EECF244321}">
                <p14:modId xmlns:p14="http://schemas.microsoft.com/office/powerpoint/2010/main" val="553442629"/>
              </p:ext>
            </p:extLst>
          </p:nvPr>
        </p:nvGraphicFramePr>
        <p:xfrm>
          <a:off x="672274" y="1769990"/>
          <a:ext cx="5423726" cy="3269369"/>
        </p:xfrm>
        <a:graphic>
          <a:graphicData uri="http://schemas.openxmlformats.org/drawingml/2006/chart">
            <c:chart xmlns:c="http://schemas.openxmlformats.org/drawingml/2006/chart" xmlns:r="http://schemas.openxmlformats.org/officeDocument/2006/relationships" r:id="rId2"/>
          </a:graphicData>
        </a:graphic>
      </p:graphicFrame>
      <p:sp>
        <p:nvSpPr>
          <p:cNvPr id="10" name="TekstSylinder 9">
            <a:extLst>
              <a:ext uri="{FF2B5EF4-FFF2-40B4-BE49-F238E27FC236}">
                <a16:creationId xmlns:a16="http://schemas.microsoft.com/office/drawing/2014/main" id="{91284FC7-D804-DB57-FA8D-07D5737AB0D2}"/>
              </a:ext>
            </a:extLst>
          </p:cNvPr>
          <p:cNvSpPr txBox="1"/>
          <p:nvPr/>
        </p:nvSpPr>
        <p:spPr>
          <a:xfrm>
            <a:off x="6012972" y="4793138"/>
            <a:ext cx="277640" cy="246221"/>
          </a:xfrm>
          <a:prstGeom prst="rect">
            <a:avLst/>
          </a:prstGeom>
          <a:noFill/>
        </p:spPr>
        <p:txBody>
          <a:bodyPr wrap="none" rtlCol="0">
            <a:spAutoFit/>
          </a:bodyPr>
          <a:lstStyle/>
          <a:p>
            <a:r>
              <a:rPr lang="nb-NO" sz="1000" dirty="0"/>
              <a:t>%</a:t>
            </a:r>
          </a:p>
        </p:txBody>
      </p:sp>
      <p:sp>
        <p:nvSpPr>
          <p:cNvPr id="4" name="Høyre klammeparentes 3">
            <a:extLst>
              <a:ext uri="{FF2B5EF4-FFF2-40B4-BE49-F238E27FC236}">
                <a16:creationId xmlns:a16="http://schemas.microsoft.com/office/drawing/2014/main" id="{EBEEF56B-4F2F-7CB9-AA79-A02B985EC2D4}"/>
              </a:ext>
            </a:extLst>
          </p:cNvPr>
          <p:cNvSpPr/>
          <p:nvPr/>
        </p:nvSpPr>
        <p:spPr>
          <a:xfrm>
            <a:off x="5181600" y="3078480"/>
            <a:ext cx="260840" cy="1483360"/>
          </a:xfrm>
          <a:prstGeom prst="rightBrace">
            <a:avLst/>
          </a:prstGeom>
          <a:ln w="6350">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b-NO"/>
          </a:p>
        </p:txBody>
      </p:sp>
      <p:sp>
        <p:nvSpPr>
          <p:cNvPr id="5" name="Rektangel: avrundede hjørner 4">
            <a:extLst>
              <a:ext uri="{FF2B5EF4-FFF2-40B4-BE49-F238E27FC236}">
                <a16:creationId xmlns:a16="http://schemas.microsoft.com/office/drawing/2014/main" id="{D2AAE0FE-D57A-9120-992C-23CF67822D15}"/>
              </a:ext>
            </a:extLst>
          </p:cNvPr>
          <p:cNvSpPr/>
          <p:nvPr/>
        </p:nvSpPr>
        <p:spPr>
          <a:xfrm>
            <a:off x="5578841" y="3388360"/>
            <a:ext cx="1239520" cy="843280"/>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buClr>
                <a:schemeClr val="accent6"/>
              </a:buClr>
            </a:pPr>
            <a:r>
              <a:rPr lang="nb-NO" sz="1400" b="1" dirty="0">
                <a:solidFill>
                  <a:schemeClr val="tx1"/>
                </a:solidFill>
              </a:rPr>
              <a:t>66% </a:t>
            </a:r>
          </a:p>
          <a:p>
            <a:pPr algn="ctr">
              <a:buClr>
                <a:schemeClr val="accent6"/>
              </a:buClr>
            </a:pPr>
            <a:r>
              <a:rPr lang="nb-NO" sz="1400" dirty="0">
                <a:solidFill>
                  <a:schemeClr val="tx1"/>
                </a:solidFill>
              </a:rPr>
              <a:t>bruker sjelden KI på jobb</a:t>
            </a:r>
          </a:p>
        </p:txBody>
      </p:sp>
      <p:sp>
        <p:nvSpPr>
          <p:cNvPr id="12" name="Rektangel: avrundede hjørner 11">
            <a:extLst>
              <a:ext uri="{FF2B5EF4-FFF2-40B4-BE49-F238E27FC236}">
                <a16:creationId xmlns:a16="http://schemas.microsoft.com/office/drawing/2014/main" id="{84FE0D4E-CBAA-B0A5-56AE-F25F6EB14791}"/>
              </a:ext>
            </a:extLst>
          </p:cNvPr>
          <p:cNvSpPr/>
          <p:nvPr/>
        </p:nvSpPr>
        <p:spPr>
          <a:xfrm>
            <a:off x="7254240" y="1841707"/>
            <a:ext cx="4235486" cy="1561893"/>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85750" indent="-285750">
              <a:spcBef>
                <a:spcPts val="200"/>
              </a:spcBef>
              <a:buClr>
                <a:schemeClr val="accent6"/>
              </a:buClr>
              <a:buFont typeface="Arial" panose="020B0604020202020204" pitchFamily="34" charset="0"/>
              <a:buChar char="•"/>
            </a:pPr>
            <a:endParaRPr lang="nb-NO" sz="1400" dirty="0">
              <a:solidFill>
                <a:schemeClr val="tx1">
                  <a:lumMod val="50000"/>
                </a:schemeClr>
              </a:solidFill>
            </a:endParaRPr>
          </a:p>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Det er lite systematisk bruk av KI; 4% bruker det ofte, og 30% bruker det av og til.</a:t>
            </a:r>
          </a:p>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2 av 3 benytter i realiteten ikke KI.</a:t>
            </a:r>
          </a:p>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I Politietaten og hos Statsforvalteren er det </a:t>
            </a:r>
            <a:r>
              <a:rPr lang="nb-NO" sz="1400" dirty="0" err="1">
                <a:solidFill>
                  <a:schemeClr val="tx1">
                    <a:lumMod val="50000"/>
                  </a:schemeClr>
                </a:solidFill>
              </a:rPr>
              <a:t>f.eks</a:t>
            </a:r>
            <a:r>
              <a:rPr lang="nb-NO" sz="1400" dirty="0">
                <a:solidFill>
                  <a:schemeClr val="tx1">
                    <a:lumMod val="50000"/>
                  </a:schemeClr>
                </a:solidFill>
              </a:rPr>
              <a:t> svært mange ikke-brukere.</a:t>
            </a:r>
          </a:p>
          <a:p>
            <a:pPr marL="285750" indent="-285750">
              <a:spcBef>
                <a:spcPts val="200"/>
              </a:spcBef>
              <a:buClr>
                <a:schemeClr val="accent6"/>
              </a:buClr>
              <a:buFont typeface="Arial" panose="020B0604020202020204" pitchFamily="34" charset="0"/>
              <a:buChar char="•"/>
            </a:pPr>
            <a:endParaRPr lang="nb-NO" sz="1400" dirty="0">
              <a:solidFill>
                <a:schemeClr val="tx1">
                  <a:lumMod val="50000"/>
                </a:schemeClr>
              </a:solidFill>
            </a:endParaRPr>
          </a:p>
        </p:txBody>
      </p:sp>
    </p:spTree>
    <p:extLst>
      <p:ext uri="{BB962C8B-B14F-4D97-AF65-F5344CB8AC3E}">
        <p14:creationId xmlns:p14="http://schemas.microsoft.com/office/powerpoint/2010/main" val="866176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Sylinder 3">
            <a:extLst>
              <a:ext uri="{FF2B5EF4-FFF2-40B4-BE49-F238E27FC236}">
                <a16:creationId xmlns:a16="http://schemas.microsoft.com/office/drawing/2014/main" id="{9BDDC0BB-8FC7-4820-9473-9650B0D50AE9}"/>
              </a:ext>
            </a:extLst>
          </p:cNvPr>
          <p:cNvSpPr txBox="1"/>
          <p:nvPr/>
        </p:nvSpPr>
        <p:spPr>
          <a:xfrm>
            <a:off x="643454" y="1216887"/>
            <a:ext cx="4863266" cy="307777"/>
          </a:xfrm>
          <a:prstGeom prst="rect">
            <a:avLst/>
          </a:prstGeom>
          <a:noFill/>
        </p:spPr>
        <p:txBody>
          <a:bodyPr wrap="square" rtlCol="0">
            <a:spAutoFit/>
          </a:bodyPr>
          <a:lstStyle/>
          <a:p>
            <a:r>
              <a:rPr lang="nb-NO" sz="1400" b="1" dirty="0">
                <a:effectLst/>
                <a:latin typeface="+mj-lt"/>
                <a:ea typeface="Times New Roman" panose="02020603050405020304" pitchFamily="18" charset="0"/>
                <a:cs typeface="Calibri" panose="020F0502020204030204" pitchFamily="34" charset="0"/>
              </a:rPr>
              <a:t>Hva bruker du KI til i den oppgaveløsning på jobben? </a:t>
            </a:r>
            <a:r>
              <a:rPr lang="nb-NO" sz="1400" i="1" dirty="0">
                <a:latin typeface="+mj-lt"/>
              </a:rPr>
              <a:t>Tall i %</a:t>
            </a:r>
          </a:p>
        </p:txBody>
      </p:sp>
      <p:graphicFrame>
        <p:nvGraphicFramePr>
          <p:cNvPr id="5" name="Plassholder for innhold 6">
            <a:extLst>
              <a:ext uri="{FF2B5EF4-FFF2-40B4-BE49-F238E27FC236}">
                <a16:creationId xmlns:a16="http://schemas.microsoft.com/office/drawing/2014/main" id="{0F5C8BC9-47B9-4D79-93B3-EEBE4D921B33}"/>
              </a:ext>
            </a:extLst>
          </p:cNvPr>
          <p:cNvGraphicFramePr>
            <a:graphicFrameLocks/>
          </p:cNvGraphicFramePr>
          <p:nvPr>
            <p:extLst>
              <p:ext uri="{D42A27DB-BD31-4B8C-83A1-F6EECF244321}">
                <p14:modId xmlns:p14="http://schemas.microsoft.com/office/powerpoint/2010/main" val="313638019"/>
              </p:ext>
            </p:extLst>
          </p:nvPr>
        </p:nvGraphicFramePr>
        <p:xfrm>
          <a:off x="746712" y="1678550"/>
          <a:ext cx="6349946" cy="4469440"/>
        </p:xfrm>
        <a:graphic>
          <a:graphicData uri="http://schemas.openxmlformats.org/drawingml/2006/chart">
            <c:chart xmlns:c="http://schemas.openxmlformats.org/drawingml/2006/chart" xmlns:r="http://schemas.openxmlformats.org/officeDocument/2006/relationships" r:id="rId2"/>
          </a:graphicData>
        </a:graphic>
      </p:graphicFrame>
      <p:sp>
        <p:nvSpPr>
          <p:cNvPr id="7" name="Tittel 1">
            <a:extLst>
              <a:ext uri="{FF2B5EF4-FFF2-40B4-BE49-F238E27FC236}">
                <a16:creationId xmlns:a16="http://schemas.microsoft.com/office/drawing/2014/main" id="{07BE6A0D-684D-415F-8371-309A501833B8}"/>
              </a:ext>
            </a:extLst>
          </p:cNvPr>
          <p:cNvSpPr txBox="1">
            <a:spLocks/>
          </p:cNvSpPr>
          <p:nvPr/>
        </p:nvSpPr>
        <p:spPr>
          <a:xfrm>
            <a:off x="587376" y="116277"/>
            <a:ext cx="10922670" cy="625302"/>
          </a:xfrm>
          <a:prstGeom prst="rect">
            <a:avLst/>
          </a:prstGeom>
        </p:spPr>
        <p:txBody>
          <a:bodyPr lIns="91440" tIns="45720" rIns="91440" bIns="45720" anchor="t"/>
          <a:lstStyle>
            <a:lvl1pPr algn="l" defTabSz="914400" rtl="0" eaLnBrk="1" latinLnBrk="0" hangingPunct="1">
              <a:lnSpc>
                <a:spcPts val="3200"/>
              </a:lnSpc>
              <a:spcBef>
                <a:spcPct val="0"/>
              </a:spcBef>
              <a:buNone/>
              <a:defRPr sz="3200" b="0" i="0" kern="1200" baseline="0">
                <a:solidFill>
                  <a:schemeClr val="tx2"/>
                </a:solidFill>
                <a:latin typeface="+mj-lt"/>
                <a:ea typeface="+mj-ea"/>
                <a:cs typeface="+mj-cs"/>
              </a:defRPr>
            </a:lvl1pPr>
          </a:lstStyle>
          <a:p>
            <a:pPr>
              <a:lnSpc>
                <a:spcPct val="100000"/>
              </a:lnSpc>
            </a:pPr>
            <a:r>
              <a:rPr lang="nb-NO" sz="2000" b="1" dirty="0"/>
              <a:t>KI brukes mest til tekstanalyser, tekstforbedringer og sammendrag</a:t>
            </a:r>
          </a:p>
          <a:p>
            <a:pPr>
              <a:lnSpc>
                <a:spcPct val="100000"/>
              </a:lnSpc>
            </a:pPr>
            <a:r>
              <a:rPr lang="nb-NO" sz="1800" dirty="0"/>
              <a:t>42% benytter KI til juridiske analyser og utredningsarbeid: for å finne og oppsummere rettskilder - </a:t>
            </a:r>
            <a:r>
              <a:rPr lang="nb-NO" sz="1800" dirty="0">
                <a:latin typeface="+mj-lt"/>
              </a:rPr>
              <a:t>til tekstsammendrag, tekstforbedring og oversetting.</a:t>
            </a:r>
          </a:p>
          <a:p>
            <a:pPr>
              <a:lnSpc>
                <a:spcPct val="100000"/>
              </a:lnSpc>
            </a:pPr>
            <a:endParaRPr lang="nb-NO" sz="1600" dirty="0"/>
          </a:p>
        </p:txBody>
      </p:sp>
      <p:sp>
        <p:nvSpPr>
          <p:cNvPr id="11" name="TekstSylinder 10">
            <a:extLst>
              <a:ext uri="{FF2B5EF4-FFF2-40B4-BE49-F238E27FC236}">
                <a16:creationId xmlns:a16="http://schemas.microsoft.com/office/drawing/2014/main" id="{90A9D2D4-C41E-4D22-AD02-2A365F20C5D7}"/>
              </a:ext>
            </a:extLst>
          </p:cNvPr>
          <p:cNvSpPr txBox="1"/>
          <p:nvPr/>
        </p:nvSpPr>
        <p:spPr>
          <a:xfrm>
            <a:off x="7016309" y="5861414"/>
            <a:ext cx="277640" cy="246221"/>
          </a:xfrm>
          <a:prstGeom prst="rect">
            <a:avLst/>
          </a:prstGeom>
          <a:noFill/>
        </p:spPr>
        <p:txBody>
          <a:bodyPr wrap="none" rtlCol="0">
            <a:spAutoFit/>
          </a:bodyPr>
          <a:lstStyle/>
          <a:p>
            <a:r>
              <a:rPr lang="nb-NO" sz="1000" dirty="0"/>
              <a:t>%</a:t>
            </a:r>
          </a:p>
        </p:txBody>
      </p:sp>
      <p:pic>
        <p:nvPicPr>
          <p:cNvPr id="2" name="Bilde 1">
            <a:extLst>
              <a:ext uri="{FF2B5EF4-FFF2-40B4-BE49-F238E27FC236}">
                <a16:creationId xmlns:a16="http://schemas.microsoft.com/office/drawing/2014/main" id="{51E43073-D260-04F2-99A0-23ADC0DDAF65}"/>
              </a:ext>
            </a:extLst>
          </p:cNvPr>
          <p:cNvPicPr>
            <a:picLocks noChangeAspect="1"/>
          </p:cNvPicPr>
          <p:nvPr/>
        </p:nvPicPr>
        <p:blipFill>
          <a:blip r:embed="rId3"/>
          <a:stretch>
            <a:fillRect/>
          </a:stretch>
        </p:blipFill>
        <p:spPr>
          <a:xfrm>
            <a:off x="6819018" y="1706879"/>
            <a:ext cx="4979003" cy="3768639"/>
          </a:xfrm>
          <a:prstGeom prst="rect">
            <a:avLst/>
          </a:prstGeom>
        </p:spPr>
      </p:pic>
      <p:sp>
        <p:nvSpPr>
          <p:cNvPr id="6" name="Pil: høyre 5">
            <a:extLst>
              <a:ext uri="{FF2B5EF4-FFF2-40B4-BE49-F238E27FC236}">
                <a16:creationId xmlns:a16="http://schemas.microsoft.com/office/drawing/2014/main" id="{56980A0A-85F0-600E-45B6-51CC06490F5D}"/>
              </a:ext>
            </a:extLst>
          </p:cNvPr>
          <p:cNvSpPr/>
          <p:nvPr/>
        </p:nvSpPr>
        <p:spPr>
          <a:xfrm>
            <a:off x="6553200" y="4653280"/>
            <a:ext cx="543458" cy="534808"/>
          </a:xfrm>
          <a:prstGeom prst="right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16000" indent="-216000" algn="ctr">
              <a:buClr>
                <a:schemeClr val="accent6"/>
              </a:buClr>
              <a:buFont typeface="Arial" panose="020B0604020202020204" pitchFamily="34" charset="0"/>
              <a:buChar char="•"/>
            </a:pPr>
            <a:endParaRPr lang="nb-NO" dirty="0">
              <a:solidFill>
                <a:schemeClr val="tx1"/>
              </a:solidFill>
            </a:endParaRPr>
          </a:p>
        </p:txBody>
      </p:sp>
    </p:spTree>
    <p:extLst>
      <p:ext uri="{BB962C8B-B14F-4D97-AF65-F5344CB8AC3E}">
        <p14:creationId xmlns:p14="http://schemas.microsoft.com/office/powerpoint/2010/main" val="3112801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5DF6B-51E0-D161-15CC-2A1F9E3489EC}"/>
            </a:ext>
          </a:extLst>
        </p:cNvPr>
        <p:cNvGrpSpPr/>
        <p:nvPr/>
      </p:nvGrpSpPr>
      <p:grpSpPr>
        <a:xfrm>
          <a:off x="0" y="0"/>
          <a:ext cx="0" cy="0"/>
          <a:chOff x="0" y="0"/>
          <a:chExt cx="0" cy="0"/>
        </a:xfrm>
      </p:grpSpPr>
      <p:sp>
        <p:nvSpPr>
          <p:cNvPr id="4" name="TekstSylinder 3">
            <a:extLst>
              <a:ext uri="{FF2B5EF4-FFF2-40B4-BE49-F238E27FC236}">
                <a16:creationId xmlns:a16="http://schemas.microsoft.com/office/drawing/2014/main" id="{1F5478B4-A503-84EC-FE1E-2EC8BDB3E746}"/>
              </a:ext>
            </a:extLst>
          </p:cNvPr>
          <p:cNvSpPr txBox="1"/>
          <p:nvPr/>
        </p:nvSpPr>
        <p:spPr>
          <a:xfrm>
            <a:off x="633829" y="1216887"/>
            <a:ext cx="5462171" cy="567207"/>
          </a:xfrm>
          <a:prstGeom prst="rect">
            <a:avLst/>
          </a:prstGeom>
          <a:noFill/>
        </p:spPr>
        <p:txBody>
          <a:bodyPr wrap="square" rtlCol="0">
            <a:spAutoFit/>
          </a:bodyPr>
          <a:lstStyle/>
          <a:p>
            <a:pPr>
              <a:lnSpc>
                <a:spcPct val="115000"/>
              </a:lnSpc>
              <a:spcAft>
                <a:spcPts val="800"/>
              </a:spcAft>
            </a:pPr>
            <a:r>
              <a:rPr lang="nb-NO" sz="1400" b="1" kern="100" dirty="0">
                <a:effectLst/>
                <a:latin typeface="+mj-lt"/>
                <a:ea typeface="Times New Roman" panose="02020603050405020304" pitchFamily="18" charset="0"/>
                <a:cs typeface="Times New Roman" panose="02020603050405020304" pitchFamily="18" charset="0"/>
              </a:rPr>
              <a:t>Har din virksomhet etablert egne retningslinjer eller lignende for bruk av KI i oppgaveløsningen? </a:t>
            </a:r>
            <a:r>
              <a:rPr lang="nb-NO" sz="1400" i="1" dirty="0">
                <a:latin typeface="+mj-lt"/>
              </a:rPr>
              <a:t>Tall i %</a:t>
            </a:r>
          </a:p>
        </p:txBody>
      </p:sp>
      <p:graphicFrame>
        <p:nvGraphicFramePr>
          <p:cNvPr id="5" name="Plassholder for innhold 6">
            <a:extLst>
              <a:ext uri="{FF2B5EF4-FFF2-40B4-BE49-F238E27FC236}">
                <a16:creationId xmlns:a16="http://schemas.microsoft.com/office/drawing/2014/main" id="{DAC8C156-630C-C26E-42C0-32C1CC61C3D4}"/>
              </a:ext>
            </a:extLst>
          </p:cNvPr>
          <p:cNvGraphicFramePr>
            <a:graphicFrameLocks/>
          </p:cNvGraphicFramePr>
          <p:nvPr>
            <p:extLst>
              <p:ext uri="{D42A27DB-BD31-4B8C-83A1-F6EECF244321}">
                <p14:modId xmlns:p14="http://schemas.microsoft.com/office/powerpoint/2010/main" val="3495416301"/>
              </p:ext>
            </p:extLst>
          </p:nvPr>
        </p:nvGraphicFramePr>
        <p:xfrm>
          <a:off x="814514" y="1891911"/>
          <a:ext cx="5352606" cy="2903609"/>
        </p:xfrm>
        <a:graphic>
          <a:graphicData uri="http://schemas.openxmlformats.org/drawingml/2006/chart">
            <c:chart xmlns:c="http://schemas.openxmlformats.org/drawingml/2006/chart" xmlns:r="http://schemas.openxmlformats.org/officeDocument/2006/relationships" r:id="rId2"/>
          </a:graphicData>
        </a:graphic>
      </p:graphicFrame>
      <p:sp>
        <p:nvSpPr>
          <p:cNvPr id="7" name="Tittel 1">
            <a:extLst>
              <a:ext uri="{FF2B5EF4-FFF2-40B4-BE49-F238E27FC236}">
                <a16:creationId xmlns:a16="http://schemas.microsoft.com/office/drawing/2014/main" id="{BD558E2E-61B5-A6D1-0C9C-F5F39CE0457B}"/>
              </a:ext>
            </a:extLst>
          </p:cNvPr>
          <p:cNvSpPr txBox="1">
            <a:spLocks/>
          </p:cNvSpPr>
          <p:nvPr/>
        </p:nvSpPr>
        <p:spPr>
          <a:xfrm>
            <a:off x="587376" y="73497"/>
            <a:ext cx="10060304" cy="625302"/>
          </a:xfrm>
          <a:prstGeom prst="rect">
            <a:avLst/>
          </a:prstGeom>
        </p:spPr>
        <p:txBody>
          <a:bodyPr lIns="91440" tIns="45720" rIns="91440" bIns="45720" anchor="t"/>
          <a:lstStyle>
            <a:lvl1pPr algn="l" defTabSz="914400" rtl="0" eaLnBrk="1" latinLnBrk="0" hangingPunct="1">
              <a:lnSpc>
                <a:spcPts val="3200"/>
              </a:lnSpc>
              <a:spcBef>
                <a:spcPct val="0"/>
              </a:spcBef>
              <a:buNone/>
              <a:defRPr sz="3200" b="0" i="0" kern="1200" baseline="0">
                <a:solidFill>
                  <a:schemeClr val="tx2"/>
                </a:solidFill>
                <a:latin typeface="+mj-lt"/>
                <a:ea typeface="+mj-ea"/>
                <a:cs typeface="+mj-cs"/>
              </a:defRPr>
            </a:lvl1pPr>
          </a:lstStyle>
          <a:p>
            <a:pPr>
              <a:lnSpc>
                <a:spcPct val="100000"/>
              </a:lnSpc>
            </a:pPr>
            <a:r>
              <a:rPr lang="nb-NO" sz="2000" b="1" dirty="0"/>
              <a:t>Halvparten har retningslinjer for bruk av KI</a:t>
            </a:r>
          </a:p>
          <a:p>
            <a:pPr>
              <a:lnSpc>
                <a:spcPct val="100000"/>
              </a:lnSpc>
            </a:pPr>
            <a:r>
              <a:rPr lang="nb-NO" sz="1800" dirty="0"/>
              <a:t>Nesten halvparten oppgir at virksomheten har etablert egne retningslinjer for bruk av KI. 29% vet ikke. </a:t>
            </a:r>
          </a:p>
        </p:txBody>
      </p:sp>
      <p:sp>
        <p:nvSpPr>
          <p:cNvPr id="11" name="TekstSylinder 10">
            <a:extLst>
              <a:ext uri="{FF2B5EF4-FFF2-40B4-BE49-F238E27FC236}">
                <a16:creationId xmlns:a16="http://schemas.microsoft.com/office/drawing/2014/main" id="{8CB52D8D-8194-EA8A-9611-26E15E51F96A}"/>
              </a:ext>
            </a:extLst>
          </p:cNvPr>
          <p:cNvSpPr txBox="1"/>
          <p:nvPr/>
        </p:nvSpPr>
        <p:spPr>
          <a:xfrm>
            <a:off x="6121926" y="4542934"/>
            <a:ext cx="277640" cy="246221"/>
          </a:xfrm>
          <a:prstGeom prst="rect">
            <a:avLst/>
          </a:prstGeom>
          <a:noFill/>
        </p:spPr>
        <p:txBody>
          <a:bodyPr wrap="none" rtlCol="0">
            <a:spAutoFit/>
          </a:bodyPr>
          <a:lstStyle/>
          <a:p>
            <a:r>
              <a:rPr lang="nb-NO" sz="1000" dirty="0"/>
              <a:t>%</a:t>
            </a:r>
          </a:p>
        </p:txBody>
      </p:sp>
      <p:sp>
        <p:nvSpPr>
          <p:cNvPr id="12" name="Rektangel: avrundede hjørner 11">
            <a:extLst>
              <a:ext uri="{FF2B5EF4-FFF2-40B4-BE49-F238E27FC236}">
                <a16:creationId xmlns:a16="http://schemas.microsoft.com/office/drawing/2014/main" id="{D35E2925-0E92-DC87-543B-1F48387E7209}"/>
              </a:ext>
            </a:extLst>
          </p:cNvPr>
          <p:cNvSpPr/>
          <p:nvPr/>
        </p:nvSpPr>
        <p:spPr>
          <a:xfrm>
            <a:off x="7274560" y="1953467"/>
            <a:ext cx="4235486" cy="1887013"/>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Nesten halvparten oppgir at virksomheten har etablert egne retningslinjer for bruk av KI. 29% svarer vet ikke.</a:t>
            </a:r>
          </a:p>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Det er store forskjeller mellom virksomheter og vi ser at det </a:t>
            </a:r>
            <a:r>
              <a:rPr lang="nb-NO" sz="1400" dirty="0" err="1">
                <a:solidFill>
                  <a:schemeClr val="tx1">
                    <a:lumMod val="50000"/>
                  </a:schemeClr>
                </a:solidFill>
              </a:rPr>
              <a:t>f.eks</a:t>
            </a:r>
            <a:r>
              <a:rPr lang="nb-NO" sz="1400" dirty="0">
                <a:solidFill>
                  <a:schemeClr val="tx1">
                    <a:lumMod val="50000"/>
                  </a:schemeClr>
                </a:solidFill>
              </a:rPr>
              <a:t> i Politietaten er få som kjenner til om virksomheten har retningslinjer for bruk av KI.</a:t>
            </a:r>
          </a:p>
          <a:p>
            <a:pPr>
              <a:spcBef>
                <a:spcPts val="200"/>
              </a:spcBef>
              <a:buClr>
                <a:schemeClr val="accent6"/>
              </a:buClr>
            </a:pPr>
            <a:endParaRPr lang="nb-NO" sz="1400" dirty="0">
              <a:solidFill>
                <a:schemeClr val="tx1">
                  <a:lumMod val="50000"/>
                </a:schemeClr>
              </a:solidFill>
            </a:endParaRPr>
          </a:p>
        </p:txBody>
      </p:sp>
    </p:spTree>
    <p:extLst>
      <p:ext uri="{BB962C8B-B14F-4D97-AF65-F5344CB8AC3E}">
        <p14:creationId xmlns:p14="http://schemas.microsoft.com/office/powerpoint/2010/main" val="1279693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C44F26A-0C3E-782D-9F30-DE3568079A3C}"/>
              </a:ext>
            </a:extLst>
          </p:cNvPr>
          <p:cNvSpPr>
            <a:spLocks noGrp="1"/>
          </p:cNvSpPr>
          <p:nvPr>
            <p:ph type="ctrTitle"/>
          </p:nvPr>
        </p:nvSpPr>
        <p:spPr/>
        <p:txBody>
          <a:bodyPr/>
          <a:lstStyle/>
          <a:p>
            <a:r>
              <a:rPr lang="nb-NO" dirty="0"/>
              <a:t>Opplæring</a:t>
            </a:r>
          </a:p>
        </p:txBody>
      </p:sp>
    </p:spTree>
    <p:extLst>
      <p:ext uri="{BB962C8B-B14F-4D97-AF65-F5344CB8AC3E}">
        <p14:creationId xmlns:p14="http://schemas.microsoft.com/office/powerpoint/2010/main" val="886636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5221E-EE0A-567F-A894-E369054A1E0F}"/>
            </a:ext>
          </a:extLst>
        </p:cNvPr>
        <p:cNvGrpSpPr/>
        <p:nvPr/>
      </p:nvGrpSpPr>
      <p:grpSpPr>
        <a:xfrm>
          <a:off x="0" y="0"/>
          <a:ext cx="0" cy="0"/>
          <a:chOff x="0" y="0"/>
          <a:chExt cx="0" cy="0"/>
        </a:xfrm>
      </p:grpSpPr>
      <p:sp>
        <p:nvSpPr>
          <p:cNvPr id="4" name="TekstSylinder 3">
            <a:extLst>
              <a:ext uri="{FF2B5EF4-FFF2-40B4-BE49-F238E27FC236}">
                <a16:creationId xmlns:a16="http://schemas.microsoft.com/office/drawing/2014/main" id="{4594BA4D-F474-8429-0CD4-230E04D58E99}"/>
              </a:ext>
            </a:extLst>
          </p:cNvPr>
          <p:cNvSpPr txBox="1"/>
          <p:nvPr/>
        </p:nvSpPr>
        <p:spPr>
          <a:xfrm>
            <a:off x="633829" y="1216887"/>
            <a:ext cx="6508651" cy="319446"/>
          </a:xfrm>
          <a:prstGeom prst="rect">
            <a:avLst/>
          </a:prstGeom>
          <a:noFill/>
        </p:spPr>
        <p:txBody>
          <a:bodyPr wrap="square" rtlCol="0">
            <a:spAutoFit/>
          </a:bodyPr>
          <a:lstStyle/>
          <a:p>
            <a:pPr>
              <a:lnSpc>
                <a:spcPct val="115000"/>
              </a:lnSpc>
              <a:spcAft>
                <a:spcPts val="800"/>
              </a:spcAft>
            </a:pPr>
            <a:r>
              <a:rPr lang="nb-NO" sz="1400" b="1" kern="100" dirty="0">
                <a:effectLst/>
                <a:latin typeface="+mj-lt"/>
                <a:ea typeface="Times New Roman" panose="02020603050405020304" pitchFamily="18" charset="0"/>
                <a:cs typeface="Times New Roman" panose="02020603050405020304" pitchFamily="18" charset="0"/>
              </a:rPr>
              <a:t>Har du blitt tilbudt opplæring eller veiledning i bruk av KI i din virksomhet? </a:t>
            </a:r>
            <a:r>
              <a:rPr lang="nb-NO" sz="1400" i="1" dirty="0">
                <a:latin typeface="+mj-lt"/>
              </a:rPr>
              <a:t>Tall i %</a:t>
            </a:r>
          </a:p>
        </p:txBody>
      </p:sp>
      <p:graphicFrame>
        <p:nvGraphicFramePr>
          <p:cNvPr id="5" name="Plassholder for innhold 6">
            <a:extLst>
              <a:ext uri="{FF2B5EF4-FFF2-40B4-BE49-F238E27FC236}">
                <a16:creationId xmlns:a16="http://schemas.microsoft.com/office/drawing/2014/main" id="{3C193821-D315-1518-23FF-9B5B5BA78796}"/>
              </a:ext>
            </a:extLst>
          </p:cNvPr>
          <p:cNvGraphicFramePr>
            <a:graphicFrameLocks/>
          </p:cNvGraphicFramePr>
          <p:nvPr>
            <p:extLst>
              <p:ext uri="{D42A27DB-BD31-4B8C-83A1-F6EECF244321}">
                <p14:modId xmlns:p14="http://schemas.microsoft.com/office/powerpoint/2010/main" val="1456507424"/>
              </p:ext>
            </p:extLst>
          </p:nvPr>
        </p:nvGraphicFramePr>
        <p:xfrm>
          <a:off x="814514" y="1709031"/>
          <a:ext cx="5372926" cy="2923929"/>
        </p:xfrm>
        <a:graphic>
          <a:graphicData uri="http://schemas.openxmlformats.org/drawingml/2006/chart">
            <c:chart xmlns:c="http://schemas.openxmlformats.org/drawingml/2006/chart" xmlns:r="http://schemas.openxmlformats.org/officeDocument/2006/relationships" r:id="rId2"/>
          </a:graphicData>
        </a:graphic>
      </p:graphicFrame>
      <p:sp>
        <p:nvSpPr>
          <p:cNvPr id="7" name="Tittel 1">
            <a:extLst>
              <a:ext uri="{FF2B5EF4-FFF2-40B4-BE49-F238E27FC236}">
                <a16:creationId xmlns:a16="http://schemas.microsoft.com/office/drawing/2014/main" id="{DD302A80-0A1E-7B15-37B7-EE8EFFD5ED1A}"/>
              </a:ext>
            </a:extLst>
          </p:cNvPr>
          <p:cNvSpPr txBox="1">
            <a:spLocks/>
          </p:cNvSpPr>
          <p:nvPr/>
        </p:nvSpPr>
        <p:spPr>
          <a:xfrm>
            <a:off x="587376" y="73497"/>
            <a:ext cx="10922670" cy="625302"/>
          </a:xfrm>
          <a:prstGeom prst="rect">
            <a:avLst/>
          </a:prstGeom>
        </p:spPr>
        <p:txBody>
          <a:bodyPr lIns="91440" tIns="45720" rIns="91440" bIns="45720" anchor="t"/>
          <a:lstStyle>
            <a:lvl1pPr algn="l" defTabSz="914400" rtl="0" eaLnBrk="1" latinLnBrk="0" hangingPunct="1">
              <a:lnSpc>
                <a:spcPts val="3200"/>
              </a:lnSpc>
              <a:spcBef>
                <a:spcPct val="0"/>
              </a:spcBef>
              <a:buNone/>
              <a:defRPr sz="3200" b="0" i="0" kern="1200" baseline="0">
                <a:solidFill>
                  <a:schemeClr val="tx2"/>
                </a:solidFill>
                <a:latin typeface="+mj-lt"/>
                <a:ea typeface="+mj-ea"/>
                <a:cs typeface="+mj-cs"/>
              </a:defRPr>
            </a:lvl1pPr>
          </a:lstStyle>
          <a:p>
            <a:pPr>
              <a:lnSpc>
                <a:spcPct val="100000"/>
              </a:lnSpc>
            </a:pPr>
            <a:r>
              <a:rPr lang="nb-NO" sz="2000" b="1" dirty="0"/>
              <a:t>Nesten 4 av 10 har fått opplæring i bruk av KI </a:t>
            </a:r>
          </a:p>
          <a:p>
            <a:pPr>
              <a:lnSpc>
                <a:spcPct val="100000"/>
              </a:lnSpc>
            </a:pPr>
            <a:r>
              <a:rPr lang="nb-NO" sz="1800" dirty="0"/>
              <a:t>38% har blitt tilbudt opplæring eller veiledning i bruk av KI. De som har fått opplæring, bruker KI oftere</a:t>
            </a:r>
            <a:endParaRPr lang="nb-NO" sz="1600" dirty="0"/>
          </a:p>
        </p:txBody>
      </p:sp>
      <p:sp>
        <p:nvSpPr>
          <p:cNvPr id="11" name="TekstSylinder 10">
            <a:extLst>
              <a:ext uri="{FF2B5EF4-FFF2-40B4-BE49-F238E27FC236}">
                <a16:creationId xmlns:a16="http://schemas.microsoft.com/office/drawing/2014/main" id="{CC3973A0-DF50-0787-2F37-6E4D3EA7540D}"/>
              </a:ext>
            </a:extLst>
          </p:cNvPr>
          <p:cNvSpPr txBox="1"/>
          <p:nvPr/>
        </p:nvSpPr>
        <p:spPr>
          <a:xfrm>
            <a:off x="6121926" y="4142899"/>
            <a:ext cx="277640" cy="246221"/>
          </a:xfrm>
          <a:prstGeom prst="rect">
            <a:avLst/>
          </a:prstGeom>
          <a:noFill/>
        </p:spPr>
        <p:txBody>
          <a:bodyPr wrap="none" rtlCol="0">
            <a:spAutoFit/>
          </a:bodyPr>
          <a:lstStyle/>
          <a:p>
            <a:r>
              <a:rPr lang="nb-NO" sz="1000" dirty="0"/>
              <a:t>%</a:t>
            </a:r>
          </a:p>
        </p:txBody>
      </p:sp>
      <p:sp>
        <p:nvSpPr>
          <p:cNvPr id="3" name="Ellipse 2">
            <a:extLst>
              <a:ext uri="{FF2B5EF4-FFF2-40B4-BE49-F238E27FC236}">
                <a16:creationId xmlns:a16="http://schemas.microsoft.com/office/drawing/2014/main" id="{C83FD5D3-A71F-DD39-86B0-EECCA91CEAB8}"/>
              </a:ext>
            </a:extLst>
          </p:cNvPr>
          <p:cNvSpPr/>
          <p:nvPr/>
        </p:nvSpPr>
        <p:spPr>
          <a:xfrm>
            <a:off x="3236948" y="1997686"/>
            <a:ext cx="1232035" cy="357309"/>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16000" indent="-216000" algn="ctr">
              <a:buClr>
                <a:schemeClr val="accent6"/>
              </a:buClr>
              <a:buFont typeface="Arial" panose="020B0604020202020204" pitchFamily="34" charset="0"/>
              <a:buChar char="•"/>
            </a:pPr>
            <a:endParaRPr lang="nb-NO" dirty="0">
              <a:solidFill>
                <a:schemeClr val="tx1"/>
              </a:solidFill>
            </a:endParaRPr>
          </a:p>
        </p:txBody>
      </p:sp>
      <p:sp>
        <p:nvSpPr>
          <p:cNvPr id="10" name="Rektangel: avrundede hjørner 9">
            <a:extLst>
              <a:ext uri="{FF2B5EF4-FFF2-40B4-BE49-F238E27FC236}">
                <a16:creationId xmlns:a16="http://schemas.microsoft.com/office/drawing/2014/main" id="{58F2916C-E551-39E3-D75E-B96BBD0B27D6}"/>
              </a:ext>
            </a:extLst>
          </p:cNvPr>
          <p:cNvSpPr/>
          <p:nvPr/>
        </p:nvSpPr>
        <p:spPr>
          <a:xfrm>
            <a:off x="7274560" y="1770587"/>
            <a:ext cx="4235486" cy="2709973"/>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85750" indent="-285750">
              <a:spcBef>
                <a:spcPts val="200"/>
              </a:spcBef>
              <a:buClr>
                <a:schemeClr val="accent6"/>
              </a:buClr>
              <a:buFont typeface="Arial" panose="020B0604020202020204" pitchFamily="34" charset="0"/>
              <a:buChar char="•"/>
            </a:pPr>
            <a:endParaRPr lang="nb-NO" sz="1400" dirty="0">
              <a:solidFill>
                <a:schemeClr val="tx1">
                  <a:lumMod val="50000"/>
                </a:schemeClr>
              </a:solidFill>
            </a:endParaRPr>
          </a:p>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38% har blitt tilbud opplæring eller veiledning i bruk av KI.</a:t>
            </a:r>
          </a:p>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51% av de som har fått opplæring bruker KI ofte eller av og til, vs. 22% for de som ikke har fått opplæring.</a:t>
            </a:r>
          </a:p>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Flere ledere enn saksbehandlere har fått opplæring.</a:t>
            </a:r>
          </a:p>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Det er store forskjeller mellom virksomhetene og vi ser at det </a:t>
            </a:r>
            <a:r>
              <a:rPr lang="nb-NO" sz="1400" dirty="0" err="1">
                <a:solidFill>
                  <a:schemeClr val="tx1">
                    <a:lumMod val="50000"/>
                  </a:schemeClr>
                </a:solidFill>
              </a:rPr>
              <a:t>f.eks</a:t>
            </a:r>
            <a:r>
              <a:rPr lang="nb-NO" sz="1400" dirty="0">
                <a:solidFill>
                  <a:schemeClr val="tx1">
                    <a:lumMod val="50000"/>
                  </a:schemeClr>
                </a:solidFill>
              </a:rPr>
              <a:t> i Politietaten er svært få som har fått opplæring.</a:t>
            </a:r>
          </a:p>
          <a:p>
            <a:pPr marL="285750" indent="-285750">
              <a:spcBef>
                <a:spcPts val="200"/>
              </a:spcBef>
              <a:buClr>
                <a:schemeClr val="accent6"/>
              </a:buClr>
              <a:buFont typeface="Arial" panose="020B0604020202020204" pitchFamily="34" charset="0"/>
              <a:buChar char="•"/>
            </a:pPr>
            <a:endParaRPr lang="nb-NO" sz="1400" dirty="0">
              <a:solidFill>
                <a:schemeClr val="tx1">
                  <a:lumMod val="50000"/>
                </a:schemeClr>
              </a:solidFill>
            </a:endParaRPr>
          </a:p>
        </p:txBody>
      </p:sp>
    </p:spTree>
    <p:extLst>
      <p:ext uri="{BB962C8B-B14F-4D97-AF65-F5344CB8AC3E}">
        <p14:creationId xmlns:p14="http://schemas.microsoft.com/office/powerpoint/2010/main" val="3716306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39828-A45D-55D7-8AE2-EC1AA84F94CF}"/>
            </a:ext>
          </a:extLst>
        </p:cNvPr>
        <p:cNvGrpSpPr/>
        <p:nvPr/>
      </p:nvGrpSpPr>
      <p:grpSpPr>
        <a:xfrm>
          <a:off x="0" y="0"/>
          <a:ext cx="0" cy="0"/>
          <a:chOff x="0" y="0"/>
          <a:chExt cx="0" cy="0"/>
        </a:xfrm>
      </p:grpSpPr>
      <p:graphicFrame>
        <p:nvGraphicFramePr>
          <p:cNvPr id="2" name="Plassholder for innhold 6">
            <a:extLst>
              <a:ext uri="{FF2B5EF4-FFF2-40B4-BE49-F238E27FC236}">
                <a16:creationId xmlns:a16="http://schemas.microsoft.com/office/drawing/2014/main" id="{D65109CE-A59C-9EF5-4EF0-2798014B9879}"/>
              </a:ext>
            </a:extLst>
          </p:cNvPr>
          <p:cNvGraphicFramePr>
            <a:graphicFrameLocks/>
          </p:cNvGraphicFramePr>
          <p:nvPr>
            <p:extLst>
              <p:ext uri="{D42A27DB-BD31-4B8C-83A1-F6EECF244321}">
                <p14:modId xmlns:p14="http://schemas.microsoft.com/office/powerpoint/2010/main" val="2973262426"/>
              </p:ext>
            </p:extLst>
          </p:nvPr>
        </p:nvGraphicFramePr>
        <p:xfrm>
          <a:off x="704949" y="1765120"/>
          <a:ext cx="5555194" cy="2867839"/>
        </p:xfrm>
        <a:graphic>
          <a:graphicData uri="http://schemas.openxmlformats.org/drawingml/2006/chart">
            <c:chart xmlns:c="http://schemas.openxmlformats.org/drawingml/2006/chart" xmlns:r="http://schemas.openxmlformats.org/officeDocument/2006/relationships" r:id="rId2"/>
          </a:graphicData>
        </a:graphic>
      </p:graphicFrame>
      <p:sp>
        <p:nvSpPr>
          <p:cNvPr id="7" name="Tittel 1">
            <a:extLst>
              <a:ext uri="{FF2B5EF4-FFF2-40B4-BE49-F238E27FC236}">
                <a16:creationId xmlns:a16="http://schemas.microsoft.com/office/drawing/2014/main" id="{4AA00B4B-B155-C5E1-C08A-A958BCCE66FF}"/>
              </a:ext>
            </a:extLst>
          </p:cNvPr>
          <p:cNvSpPr txBox="1">
            <a:spLocks/>
          </p:cNvSpPr>
          <p:nvPr/>
        </p:nvSpPr>
        <p:spPr>
          <a:xfrm>
            <a:off x="587376" y="73497"/>
            <a:ext cx="10922670" cy="625302"/>
          </a:xfrm>
          <a:prstGeom prst="rect">
            <a:avLst/>
          </a:prstGeom>
        </p:spPr>
        <p:txBody>
          <a:bodyPr lIns="91440" tIns="45720" rIns="91440" bIns="45720" anchor="t"/>
          <a:lstStyle>
            <a:lvl1pPr algn="l" defTabSz="914400" rtl="0" eaLnBrk="1" latinLnBrk="0" hangingPunct="1">
              <a:lnSpc>
                <a:spcPts val="3200"/>
              </a:lnSpc>
              <a:spcBef>
                <a:spcPct val="0"/>
              </a:spcBef>
              <a:buNone/>
              <a:defRPr sz="3200" b="0" i="0" kern="1200" baseline="0">
                <a:solidFill>
                  <a:schemeClr val="tx2"/>
                </a:solidFill>
                <a:latin typeface="+mj-lt"/>
                <a:ea typeface="+mj-ea"/>
                <a:cs typeface="+mj-cs"/>
              </a:defRPr>
            </a:lvl1pPr>
          </a:lstStyle>
          <a:p>
            <a:pPr>
              <a:lnSpc>
                <a:spcPct val="100000"/>
              </a:lnSpc>
            </a:pPr>
            <a:r>
              <a:rPr lang="nb-NO" sz="2000" b="1" dirty="0"/>
              <a:t>Opplæringen har ikke vært tilstrekkelig</a:t>
            </a:r>
          </a:p>
          <a:p>
            <a:pPr>
              <a:lnSpc>
                <a:spcPct val="100000"/>
              </a:lnSpc>
            </a:pPr>
            <a:r>
              <a:rPr lang="nb-NO" sz="1800" dirty="0"/>
              <a:t>Av de som har fått opplæring er det kun 13% som opplever den som tilstrekkelig. Halvparten mener den «i noen grad» er tilstrekkelig. </a:t>
            </a:r>
            <a:endParaRPr lang="nb-NO" sz="1600" dirty="0"/>
          </a:p>
        </p:txBody>
      </p:sp>
      <p:sp>
        <p:nvSpPr>
          <p:cNvPr id="18" name="Ellipse 17">
            <a:extLst>
              <a:ext uri="{FF2B5EF4-FFF2-40B4-BE49-F238E27FC236}">
                <a16:creationId xmlns:a16="http://schemas.microsoft.com/office/drawing/2014/main" id="{413CDC62-4164-2127-AC39-FC44CD0C9EED}"/>
              </a:ext>
            </a:extLst>
          </p:cNvPr>
          <p:cNvSpPr/>
          <p:nvPr/>
        </p:nvSpPr>
        <p:spPr>
          <a:xfrm>
            <a:off x="2590800" y="2462706"/>
            <a:ext cx="658066" cy="473534"/>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16000" indent="-216000" algn="ctr">
              <a:buClr>
                <a:schemeClr val="accent6"/>
              </a:buClr>
              <a:buFont typeface="Arial" panose="020B0604020202020204" pitchFamily="34" charset="0"/>
              <a:buChar char="•"/>
            </a:pPr>
            <a:endParaRPr lang="nb-NO" dirty="0">
              <a:solidFill>
                <a:schemeClr val="tx1"/>
              </a:solidFill>
            </a:endParaRPr>
          </a:p>
        </p:txBody>
      </p:sp>
      <p:sp>
        <p:nvSpPr>
          <p:cNvPr id="6" name="TekstSylinder 5">
            <a:extLst>
              <a:ext uri="{FF2B5EF4-FFF2-40B4-BE49-F238E27FC236}">
                <a16:creationId xmlns:a16="http://schemas.microsoft.com/office/drawing/2014/main" id="{EE3B671C-672D-B8B4-C1C1-A1FFE7D14499}"/>
              </a:ext>
            </a:extLst>
          </p:cNvPr>
          <p:cNvSpPr txBox="1"/>
          <p:nvPr/>
        </p:nvSpPr>
        <p:spPr>
          <a:xfrm>
            <a:off x="633829" y="1304944"/>
            <a:ext cx="8269764" cy="307777"/>
          </a:xfrm>
          <a:prstGeom prst="rect">
            <a:avLst/>
          </a:prstGeom>
          <a:noFill/>
        </p:spPr>
        <p:txBody>
          <a:bodyPr wrap="none" rtlCol="0">
            <a:spAutoFit/>
          </a:bodyPr>
          <a:lstStyle/>
          <a:p>
            <a:r>
              <a:rPr lang="nb-NO" sz="1400" b="1" dirty="0">
                <a:effectLst/>
                <a:latin typeface="+mj-lt"/>
                <a:ea typeface="Times New Roman" panose="02020603050405020304" pitchFamily="18" charset="0"/>
                <a:cs typeface="Calibri" panose="020F0502020204030204" pitchFamily="34" charset="0"/>
              </a:rPr>
              <a:t>I hvilken grad opplever du denne opplæringen som tilstrekkelig? </a:t>
            </a:r>
            <a:r>
              <a:rPr lang="nb-NO" sz="1400" i="1" dirty="0">
                <a:effectLst/>
                <a:latin typeface="+mj-lt"/>
                <a:ea typeface="Times New Roman" panose="02020603050405020304" pitchFamily="18" charset="0"/>
                <a:cs typeface="Calibri" panose="020F0502020204030204" pitchFamily="34" charset="0"/>
              </a:rPr>
              <a:t>De som har blitt tilbud opplæring </a:t>
            </a:r>
            <a:r>
              <a:rPr lang="nb-NO" sz="1400" i="1" dirty="0">
                <a:latin typeface="+mj-lt"/>
              </a:rPr>
              <a:t>Tall i %</a:t>
            </a:r>
          </a:p>
        </p:txBody>
      </p:sp>
      <p:sp>
        <p:nvSpPr>
          <p:cNvPr id="4" name="Rektangel: avrundede hjørner 3">
            <a:extLst>
              <a:ext uri="{FF2B5EF4-FFF2-40B4-BE49-F238E27FC236}">
                <a16:creationId xmlns:a16="http://schemas.microsoft.com/office/drawing/2014/main" id="{70C2F1EB-AC73-860F-C859-058DAC44CE52}"/>
              </a:ext>
            </a:extLst>
          </p:cNvPr>
          <p:cNvSpPr/>
          <p:nvPr/>
        </p:nvSpPr>
        <p:spPr>
          <a:xfrm>
            <a:off x="7274560" y="1910483"/>
            <a:ext cx="4235486" cy="182214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Av de som har fått opplæring er det halvparten som «i noen grad» opplever den som tilstrekkelig.</a:t>
            </a:r>
            <a:endParaRPr lang="nb-NO" dirty="0">
              <a:solidFill>
                <a:schemeClr val="tx1">
                  <a:lumMod val="50000"/>
                </a:schemeClr>
              </a:solidFill>
            </a:endParaRPr>
          </a:p>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1 av 4 opplever den «i liten grad» tilstrekkelig.</a:t>
            </a:r>
          </a:p>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Det er særlig mange blant saksbehandlere – og i juridiske støttefunksjoner som opplever den som utilstrekkelig.</a:t>
            </a:r>
          </a:p>
        </p:txBody>
      </p:sp>
      <p:sp>
        <p:nvSpPr>
          <p:cNvPr id="8" name="TekstSylinder 7">
            <a:extLst>
              <a:ext uri="{FF2B5EF4-FFF2-40B4-BE49-F238E27FC236}">
                <a16:creationId xmlns:a16="http://schemas.microsoft.com/office/drawing/2014/main" id="{21101592-5E8D-E35A-05CD-3A734A1E908E}"/>
              </a:ext>
            </a:extLst>
          </p:cNvPr>
          <p:cNvSpPr txBox="1"/>
          <p:nvPr/>
        </p:nvSpPr>
        <p:spPr>
          <a:xfrm>
            <a:off x="533926" y="4142899"/>
            <a:ext cx="277640" cy="246221"/>
          </a:xfrm>
          <a:prstGeom prst="rect">
            <a:avLst/>
          </a:prstGeom>
          <a:noFill/>
        </p:spPr>
        <p:txBody>
          <a:bodyPr wrap="none" rtlCol="0">
            <a:spAutoFit/>
          </a:bodyPr>
          <a:lstStyle/>
          <a:p>
            <a:r>
              <a:rPr lang="nb-NO" sz="1000" dirty="0"/>
              <a:t>%</a:t>
            </a:r>
          </a:p>
        </p:txBody>
      </p:sp>
    </p:spTree>
    <p:extLst>
      <p:ext uri="{BB962C8B-B14F-4D97-AF65-F5344CB8AC3E}">
        <p14:creationId xmlns:p14="http://schemas.microsoft.com/office/powerpoint/2010/main" val="2631807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02D5D-EB5D-1AF4-33A1-81A707E2ECF5}"/>
            </a:ext>
          </a:extLst>
        </p:cNvPr>
        <p:cNvGrpSpPr/>
        <p:nvPr/>
      </p:nvGrpSpPr>
      <p:grpSpPr>
        <a:xfrm>
          <a:off x="0" y="0"/>
          <a:ext cx="0" cy="0"/>
          <a:chOff x="0" y="0"/>
          <a:chExt cx="0" cy="0"/>
        </a:xfrm>
      </p:grpSpPr>
      <p:graphicFrame>
        <p:nvGraphicFramePr>
          <p:cNvPr id="2" name="Plassholder for innhold 6">
            <a:extLst>
              <a:ext uri="{FF2B5EF4-FFF2-40B4-BE49-F238E27FC236}">
                <a16:creationId xmlns:a16="http://schemas.microsoft.com/office/drawing/2014/main" id="{859EA785-DBBF-6662-4A05-A56DA22EFD0A}"/>
              </a:ext>
            </a:extLst>
          </p:cNvPr>
          <p:cNvGraphicFramePr>
            <a:graphicFrameLocks/>
          </p:cNvGraphicFramePr>
          <p:nvPr>
            <p:extLst>
              <p:ext uri="{D42A27DB-BD31-4B8C-83A1-F6EECF244321}">
                <p14:modId xmlns:p14="http://schemas.microsoft.com/office/powerpoint/2010/main" val="3653185924"/>
              </p:ext>
            </p:extLst>
          </p:nvPr>
        </p:nvGraphicFramePr>
        <p:xfrm>
          <a:off x="708242" y="1694001"/>
          <a:ext cx="5443434" cy="3010377"/>
        </p:xfrm>
        <a:graphic>
          <a:graphicData uri="http://schemas.openxmlformats.org/drawingml/2006/chart">
            <c:chart xmlns:c="http://schemas.openxmlformats.org/drawingml/2006/chart" xmlns:r="http://schemas.openxmlformats.org/officeDocument/2006/relationships" r:id="rId2"/>
          </a:graphicData>
        </a:graphic>
      </p:graphicFrame>
      <p:sp>
        <p:nvSpPr>
          <p:cNvPr id="7" name="Tittel 1">
            <a:extLst>
              <a:ext uri="{FF2B5EF4-FFF2-40B4-BE49-F238E27FC236}">
                <a16:creationId xmlns:a16="http://schemas.microsoft.com/office/drawing/2014/main" id="{5420C95B-9B48-2722-5817-F7446BEC56D6}"/>
              </a:ext>
            </a:extLst>
          </p:cNvPr>
          <p:cNvSpPr txBox="1">
            <a:spLocks/>
          </p:cNvSpPr>
          <p:nvPr/>
        </p:nvSpPr>
        <p:spPr>
          <a:xfrm>
            <a:off x="587376" y="73497"/>
            <a:ext cx="10922670" cy="625302"/>
          </a:xfrm>
          <a:prstGeom prst="rect">
            <a:avLst/>
          </a:prstGeom>
        </p:spPr>
        <p:txBody>
          <a:bodyPr lIns="91440" tIns="45720" rIns="91440" bIns="45720" anchor="t"/>
          <a:lstStyle>
            <a:lvl1pPr algn="l" defTabSz="914400" rtl="0" eaLnBrk="1" latinLnBrk="0" hangingPunct="1">
              <a:lnSpc>
                <a:spcPts val="3200"/>
              </a:lnSpc>
              <a:spcBef>
                <a:spcPct val="0"/>
              </a:spcBef>
              <a:buNone/>
              <a:defRPr sz="3200" b="0" i="0" kern="1200" baseline="0">
                <a:solidFill>
                  <a:schemeClr val="tx2"/>
                </a:solidFill>
                <a:latin typeface="+mj-lt"/>
                <a:ea typeface="+mj-ea"/>
                <a:cs typeface="+mj-cs"/>
              </a:defRPr>
            </a:lvl1pPr>
          </a:lstStyle>
          <a:p>
            <a:pPr>
              <a:lnSpc>
                <a:spcPct val="100000"/>
              </a:lnSpc>
            </a:pPr>
            <a:r>
              <a:rPr lang="nb-NO" sz="2000" b="1" dirty="0"/>
              <a:t>Opplæringen har i moderat grad bidratt til å gjøre en tryggere på bruk av KI</a:t>
            </a:r>
          </a:p>
          <a:p>
            <a:pPr>
              <a:lnSpc>
                <a:spcPct val="100000"/>
              </a:lnSpc>
            </a:pPr>
            <a:r>
              <a:rPr lang="nb-NO" sz="1800" dirty="0"/>
              <a:t>Av de som har fått opplæring er det halvparten som «i noen grad» opplever at den har gjort dem tryggere på bruken</a:t>
            </a:r>
            <a:endParaRPr lang="nb-NO" sz="1600" dirty="0"/>
          </a:p>
        </p:txBody>
      </p:sp>
      <p:sp>
        <p:nvSpPr>
          <p:cNvPr id="6" name="TekstSylinder 5">
            <a:extLst>
              <a:ext uri="{FF2B5EF4-FFF2-40B4-BE49-F238E27FC236}">
                <a16:creationId xmlns:a16="http://schemas.microsoft.com/office/drawing/2014/main" id="{36049AD3-7322-15CF-9A51-DD804D6E5D24}"/>
              </a:ext>
            </a:extLst>
          </p:cNvPr>
          <p:cNvSpPr txBox="1"/>
          <p:nvPr/>
        </p:nvSpPr>
        <p:spPr>
          <a:xfrm>
            <a:off x="633829" y="1304944"/>
            <a:ext cx="9651488" cy="307777"/>
          </a:xfrm>
          <a:prstGeom prst="rect">
            <a:avLst/>
          </a:prstGeom>
          <a:noFill/>
        </p:spPr>
        <p:txBody>
          <a:bodyPr wrap="none" rtlCol="0">
            <a:spAutoFit/>
          </a:bodyPr>
          <a:lstStyle/>
          <a:p>
            <a:r>
              <a:rPr lang="nb-NO" sz="1400" b="1" dirty="0">
                <a:effectLst/>
                <a:latin typeface="+mj-lt"/>
                <a:ea typeface="Times New Roman" panose="02020603050405020304" pitchFamily="18" charset="0"/>
                <a:cs typeface="Calibri" panose="020F0502020204030204" pitchFamily="34" charset="0"/>
              </a:rPr>
              <a:t>I hvilken grad opplever du denne opplæringen har gjort deg tryggere på bruk av KI? </a:t>
            </a:r>
            <a:r>
              <a:rPr lang="nb-NO" sz="1400" i="1" dirty="0">
                <a:effectLst/>
                <a:latin typeface="+mj-lt"/>
                <a:ea typeface="Times New Roman" panose="02020603050405020304" pitchFamily="18" charset="0"/>
                <a:cs typeface="Calibri" panose="020F0502020204030204" pitchFamily="34" charset="0"/>
              </a:rPr>
              <a:t>De som har blitt tilbud opplæring </a:t>
            </a:r>
            <a:r>
              <a:rPr lang="nb-NO" sz="1400" i="1" dirty="0">
                <a:latin typeface="+mj-lt"/>
              </a:rPr>
              <a:t>Tall i %</a:t>
            </a:r>
          </a:p>
        </p:txBody>
      </p:sp>
      <p:sp>
        <p:nvSpPr>
          <p:cNvPr id="3" name="Ellipse 2">
            <a:extLst>
              <a:ext uri="{FF2B5EF4-FFF2-40B4-BE49-F238E27FC236}">
                <a16:creationId xmlns:a16="http://schemas.microsoft.com/office/drawing/2014/main" id="{0ECEA0F5-3175-DAAD-A6C7-3798388A4B15}"/>
              </a:ext>
            </a:extLst>
          </p:cNvPr>
          <p:cNvSpPr/>
          <p:nvPr/>
        </p:nvSpPr>
        <p:spPr>
          <a:xfrm>
            <a:off x="2590800" y="2432226"/>
            <a:ext cx="658066" cy="473534"/>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16000" indent="-216000" algn="ctr">
              <a:buClr>
                <a:schemeClr val="accent6"/>
              </a:buClr>
              <a:buFont typeface="Arial" panose="020B0604020202020204" pitchFamily="34" charset="0"/>
              <a:buChar char="•"/>
            </a:pPr>
            <a:endParaRPr lang="nb-NO" dirty="0">
              <a:solidFill>
                <a:schemeClr val="tx1"/>
              </a:solidFill>
            </a:endParaRPr>
          </a:p>
        </p:txBody>
      </p:sp>
      <p:sp>
        <p:nvSpPr>
          <p:cNvPr id="9" name="Rektangel: avrundede hjørner 8">
            <a:extLst>
              <a:ext uri="{FF2B5EF4-FFF2-40B4-BE49-F238E27FC236}">
                <a16:creationId xmlns:a16="http://schemas.microsoft.com/office/drawing/2014/main" id="{46F42706-C5A2-78D2-0304-CE908FA73343}"/>
              </a:ext>
            </a:extLst>
          </p:cNvPr>
          <p:cNvSpPr/>
          <p:nvPr/>
        </p:nvSpPr>
        <p:spPr>
          <a:xfrm>
            <a:off x="7274560" y="1841707"/>
            <a:ext cx="4235486" cy="1744773"/>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Av de som har fått opplæring er det halvparten som «i noen grad» opplever at opplæringen har gjort dem tryggere på bruk av KI.</a:t>
            </a:r>
          </a:p>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Mange saksbehandlere – og i juridiske støttefunksjoner opplever «i liten grad» at den har gjort dem tryggere.</a:t>
            </a:r>
          </a:p>
        </p:txBody>
      </p:sp>
      <p:sp>
        <p:nvSpPr>
          <p:cNvPr id="5" name="TekstSylinder 4">
            <a:extLst>
              <a:ext uri="{FF2B5EF4-FFF2-40B4-BE49-F238E27FC236}">
                <a16:creationId xmlns:a16="http://schemas.microsoft.com/office/drawing/2014/main" id="{7F3B5948-882E-19BF-6C00-7CA4EEE882EB}"/>
              </a:ext>
            </a:extLst>
          </p:cNvPr>
          <p:cNvSpPr txBox="1"/>
          <p:nvPr/>
        </p:nvSpPr>
        <p:spPr>
          <a:xfrm>
            <a:off x="533926" y="4112419"/>
            <a:ext cx="277640" cy="246221"/>
          </a:xfrm>
          <a:prstGeom prst="rect">
            <a:avLst/>
          </a:prstGeom>
          <a:noFill/>
        </p:spPr>
        <p:txBody>
          <a:bodyPr wrap="none" rtlCol="0">
            <a:spAutoFit/>
          </a:bodyPr>
          <a:lstStyle/>
          <a:p>
            <a:r>
              <a:rPr lang="nb-NO" sz="1000" dirty="0"/>
              <a:t>%</a:t>
            </a:r>
          </a:p>
        </p:txBody>
      </p:sp>
    </p:spTree>
    <p:extLst>
      <p:ext uri="{BB962C8B-B14F-4D97-AF65-F5344CB8AC3E}">
        <p14:creationId xmlns:p14="http://schemas.microsoft.com/office/powerpoint/2010/main" val="1648672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5C65503-394A-C07A-8B0F-C7F8A7BB0AC0}"/>
              </a:ext>
            </a:extLst>
          </p:cNvPr>
          <p:cNvSpPr>
            <a:spLocks noGrp="1"/>
          </p:cNvSpPr>
          <p:nvPr>
            <p:ph type="ctrTitle"/>
          </p:nvPr>
        </p:nvSpPr>
        <p:spPr/>
        <p:txBody>
          <a:bodyPr/>
          <a:lstStyle/>
          <a:p>
            <a:r>
              <a:rPr lang="nb-NO" dirty="0"/>
              <a:t>Holdninger til KI</a:t>
            </a:r>
          </a:p>
        </p:txBody>
      </p:sp>
    </p:spTree>
    <p:extLst>
      <p:ext uri="{BB962C8B-B14F-4D97-AF65-F5344CB8AC3E}">
        <p14:creationId xmlns:p14="http://schemas.microsoft.com/office/powerpoint/2010/main" val="3481127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C9B20-8C27-8745-D9C7-DE3227CB30E1}"/>
            </a:ext>
          </a:extLst>
        </p:cNvPr>
        <p:cNvGrpSpPr/>
        <p:nvPr/>
      </p:nvGrpSpPr>
      <p:grpSpPr>
        <a:xfrm>
          <a:off x="0" y="0"/>
          <a:ext cx="0" cy="0"/>
          <a:chOff x="0" y="0"/>
          <a:chExt cx="0" cy="0"/>
        </a:xfrm>
      </p:grpSpPr>
      <p:sp>
        <p:nvSpPr>
          <p:cNvPr id="7" name="Tittel 1">
            <a:extLst>
              <a:ext uri="{FF2B5EF4-FFF2-40B4-BE49-F238E27FC236}">
                <a16:creationId xmlns:a16="http://schemas.microsoft.com/office/drawing/2014/main" id="{5319AB43-AF66-4CBB-4F18-DA2D79519A06}"/>
              </a:ext>
            </a:extLst>
          </p:cNvPr>
          <p:cNvSpPr txBox="1">
            <a:spLocks/>
          </p:cNvSpPr>
          <p:nvPr/>
        </p:nvSpPr>
        <p:spPr>
          <a:xfrm>
            <a:off x="587376" y="73497"/>
            <a:ext cx="10922670" cy="625302"/>
          </a:xfrm>
          <a:prstGeom prst="rect">
            <a:avLst/>
          </a:prstGeom>
        </p:spPr>
        <p:txBody>
          <a:bodyPr lIns="91440" tIns="45720" rIns="91440" bIns="45720" anchor="t"/>
          <a:lstStyle>
            <a:lvl1pPr algn="l" defTabSz="914400" rtl="0" eaLnBrk="1" latinLnBrk="0" hangingPunct="1">
              <a:lnSpc>
                <a:spcPts val="3200"/>
              </a:lnSpc>
              <a:spcBef>
                <a:spcPct val="0"/>
              </a:spcBef>
              <a:buNone/>
              <a:defRPr sz="3200" b="0" i="0" kern="1200" baseline="0">
                <a:solidFill>
                  <a:schemeClr val="tx2"/>
                </a:solidFill>
                <a:latin typeface="+mj-lt"/>
                <a:ea typeface="+mj-ea"/>
                <a:cs typeface="+mj-cs"/>
              </a:defRPr>
            </a:lvl1pPr>
          </a:lstStyle>
          <a:p>
            <a:pPr>
              <a:lnSpc>
                <a:spcPct val="100000"/>
              </a:lnSpc>
            </a:pPr>
            <a:r>
              <a:rPr lang="nb-NO" sz="2000" b="1" dirty="0"/>
              <a:t>De fleste er positive til bruk av KI, men trenger mer kompetanse</a:t>
            </a:r>
          </a:p>
          <a:p>
            <a:pPr>
              <a:lnSpc>
                <a:spcPct val="100000"/>
              </a:lnSpc>
            </a:pPr>
            <a:r>
              <a:rPr lang="nb-NO" sz="1800" dirty="0"/>
              <a:t>84% er positive til at KI tas i bruk i sin virksomhet, mens 52% er enig i at de har den nødvendige kompetansen til å vurdere rettssikkerhetsmessige og etiske utfordringer ved bruk av KI</a:t>
            </a:r>
            <a:endParaRPr lang="nb-NO" sz="1600" dirty="0"/>
          </a:p>
        </p:txBody>
      </p:sp>
      <p:sp>
        <p:nvSpPr>
          <p:cNvPr id="6" name="TekstSylinder 5">
            <a:extLst>
              <a:ext uri="{FF2B5EF4-FFF2-40B4-BE49-F238E27FC236}">
                <a16:creationId xmlns:a16="http://schemas.microsoft.com/office/drawing/2014/main" id="{9307D64E-F650-76A7-186D-277E0906287E}"/>
              </a:ext>
            </a:extLst>
          </p:cNvPr>
          <p:cNvSpPr txBox="1"/>
          <p:nvPr/>
        </p:nvSpPr>
        <p:spPr>
          <a:xfrm>
            <a:off x="633829" y="1122064"/>
            <a:ext cx="9481185" cy="307777"/>
          </a:xfrm>
          <a:prstGeom prst="rect">
            <a:avLst/>
          </a:prstGeom>
          <a:noFill/>
        </p:spPr>
        <p:txBody>
          <a:bodyPr wrap="none" rtlCol="0">
            <a:spAutoFit/>
          </a:bodyPr>
          <a:lstStyle/>
          <a:p>
            <a:r>
              <a:rPr lang="nb-NO" sz="1400" b="1" dirty="0">
                <a:effectLst/>
                <a:latin typeface="+mj-lt"/>
                <a:ea typeface="Times New Roman" panose="02020603050405020304" pitchFamily="18" charset="0"/>
                <a:cs typeface="Calibri" panose="020F0502020204030204" pitchFamily="34" charset="0"/>
              </a:rPr>
              <a:t>Hvor enig eller uenig er du i følgende påstander…? </a:t>
            </a:r>
            <a:r>
              <a:rPr lang="nb-NO" sz="1400" i="1" dirty="0">
                <a:effectLst/>
                <a:latin typeface="+mj-lt"/>
                <a:ea typeface="Times New Roman" panose="02020603050405020304" pitchFamily="18" charset="0"/>
                <a:cs typeface="Calibri" panose="020F0502020204030204" pitchFamily="34" charset="0"/>
              </a:rPr>
              <a:t>Andelen som svarer «enig» eller «noe enig» på en 5-punkts skala. </a:t>
            </a:r>
            <a:r>
              <a:rPr lang="nb-NO" sz="1400" i="1" dirty="0">
                <a:latin typeface="+mj-lt"/>
              </a:rPr>
              <a:t>Tall i %</a:t>
            </a:r>
          </a:p>
        </p:txBody>
      </p:sp>
      <p:graphicFrame>
        <p:nvGraphicFramePr>
          <p:cNvPr id="2" name="Plassholder for innhold 6">
            <a:extLst>
              <a:ext uri="{FF2B5EF4-FFF2-40B4-BE49-F238E27FC236}">
                <a16:creationId xmlns:a16="http://schemas.microsoft.com/office/drawing/2014/main" id="{C6944D58-E868-6A63-8886-B1C9A07FBC05}"/>
              </a:ext>
            </a:extLst>
          </p:cNvPr>
          <p:cNvGraphicFramePr>
            <a:graphicFrameLocks/>
          </p:cNvGraphicFramePr>
          <p:nvPr>
            <p:extLst>
              <p:ext uri="{D42A27DB-BD31-4B8C-83A1-F6EECF244321}">
                <p14:modId xmlns:p14="http://schemas.microsoft.com/office/powerpoint/2010/main" val="4064258395"/>
              </p:ext>
            </p:extLst>
          </p:nvPr>
        </p:nvGraphicFramePr>
        <p:xfrm>
          <a:off x="601766" y="1429841"/>
          <a:ext cx="10922670" cy="4777209"/>
        </p:xfrm>
        <a:graphic>
          <a:graphicData uri="http://schemas.openxmlformats.org/drawingml/2006/chart">
            <c:chart xmlns:c="http://schemas.openxmlformats.org/drawingml/2006/chart" xmlns:r="http://schemas.openxmlformats.org/officeDocument/2006/relationships" r:id="rId2"/>
          </a:graphicData>
        </a:graphic>
      </p:graphicFrame>
      <p:sp>
        <p:nvSpPr>
          <p:cNvPr id="3" name="TekstSylinder 2">
            <a:extLst>
              <a:ext uri="{FF2B5EF4-FFF2-40B4-BE49-F238E27FC236}">
                <a16:creationId xmlns:a16="http://schemas.microsoft.com/office/drawing/2014/main" id="{983DDE4D-E918-22CE-AB0A-AB46669B6825}"/>
              </a:ext>
            </a:extLst>
          </p:cNvPr>
          <p:cNvSpPr txBox="1"/>
          <p:nvPr/>
        </p:nvSpPr>
        <p:spPr>
          <a:xfrm>
            <a:off x="11466472" y="5741036"/>
            <a:ext cx="573514" cy="246221"/>
          </a:xfrm>
          <a:prstGeom prst="rect">
            <a:avLst/>
          </a:prstGeom>
          <a:noFill/>
        </p:spPr>
        <p:txBody>
          <a:bodyPr wrap="square" rtlCol="0">
            <a:spAutoFit/>
          </a:bodyPr>
          <a:lstStyle/>
          <a:p>
            <a:r>
              <a:rPr lang="nb-NO" sz="1000" dirty="0"/>
              <a:t>%</a:t>
            </a:r>
          </a:p>
        </p:txBody>
      </p:sp>
      <p:sp>
        <p:nvSpPr>
          <p:cNvPr id="4" name="Ellipse 3">
            <a:extLst>
              <a:ext uri="{FF2B5EF4-FFF2-40B4-BE49-F238E27FC236}">
                <a16:creationId xmlns:a16="http://schemas.microsoft.com/office/drawing/2014/main" id="{BF722251-561D-3AF8-6F78-0B6D040BF518}"/>
              </a:ext>
            </a:extLst>
          </p:cNvPr>
          <p:cNvSpPr/>
          <p:nvPr/>
        </p:nvSpPr>
        <p:spPr>
          <a:xfrm>
            <a:off x="8006080" y="5053506"/>
            <a:ext cx="658066" cy="47353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16000" indent="-216000" algn="ctr">
              <a:buClr>
                <a:schemeClr val="accent6"/>
              </a:buClr>
              <a:buFont typeface="Arial" panose="020B0604020202020204" pitchFamily="34" charset="0"/>
              <a:buChar char="•"/>
            </a:pPr>
            <a:endParaRPr lang="nb-NO" dirty="0">
              <a:solidFill>
                <a:schemeClr val="tx1"/>
              </a:solidFill>
            </a:endParaRPr>
          </a:p>
        </p:txBody>
      </p:sp>
    </p:spTree>
    <p:extLst>
      <p:ext uri="{BB962C8B-B14F-4D97-AF65-F5344CB8AC3E}">
        <p14:creationId xmlns:p14="http://schemas.microsoft.com/office/powerpoint/2010/main" val="3747978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ssholder for innhold 6">
            <a:extLst>
              <a:ext uri="{FF2B5EF4-FFF2-40B4-BE49-F238E27FC236}">
                <a16:creationId xmlns:a16="http://schemas.microsoft.com/office/drawing/2014/main" id="{13921E86-0609-443C-B16E-AD360FACEDA0}"/>
              </a:ext>
            </a:extLst>
          </p:cNvPr>
          <p:cNvGraphicFramePr>
            <a:graphicFrameLocks/>
          </p:cNvGraphicFramePr>
          <p:nvPr>
            <p:extLst>
              <p:ext uri="{D42A27DB-BD31-4B8C-83A1-F6EECF244321}">
                <p14:modId xmlns:p14="http://schemas.microsoft.com/office/powerpoint/2010/main" val="2461452378"/>
              </p:ext>
            </p:extLst>
          </p:nvPr>
        </p:nvGraphicFramePr>
        <p:xfrm>
          <a:off x="556532" y="1491809"/>
          <a:ext cx="10675874" cy="4695631"/>
        </p:xfrm>
        <a:graphic>
          <a:graphicData uri="http://schemas.openxmlformats.org/drawingml/2006/chart">
            <c:chart xmlns:c="http://schemas.openxmlformats.org/drawingml/2006/chart" xmlns:r="http://schemas.openxmlformats.org/officeDocument/2006/relationships" r:id="rId2"/>
          </a:graphicData>
        </a:graphic>
      </p:graphicFrame>
      <p:sp>
        <p:nvSpPr>
          <p:cNvPr id="7" name="Tittel 1">
            <a:extLst>
              <a:ext uri="{FF2B5EF4-FFF2-40B4-BE49-F238E27FC236}">
                <a16:creationId xmlns:a16="http://schemas.microsoft.com/office/drawing/2014/main" id="{07BE6A0D-684D-415F-8371-309A501833B8}"/>
              </a:ext>
            </a:extLst>
          </p:cNvPr>
          <p:cNvSpPr txBox="1">
            <a:spLocks/>
          </p:cNvSpPr>
          <p:nvPr/>
        </p:nvSpPr>
        <p:spPr>
          <a:xfrm>
            <a:off x="587376" y="44622"/>
            <a:ext cx="10922670" cy="625302"/>
          </a:xfrm>
          <a:prstGeom prst="rect">
            <a:avLst/>
          </a:prstGeom>
        </p:spPr>
        <p:txBody>
          <a:bodyPr lIns="91440" tIns="45720" rIns="91440" bIns="45720" anchor="t"/>
          <a:lstStyle>
            <a:lvl1pPr algn="l" defTabSz="914400" rtl="0" eaLnBrk="1" latinLnBrk="0" hangingPunct="1">
              <a:lnSpc>
                <a:spcPts val="3200"/>
              </a:lnSpc>
              <a:spcBef>
                <a:spcPct val="0"/>
              </a:spcBef>
              <a:buNone/>
              <a:defRPr sz="3200" b="0" i="0" kern="1200" baseline="0">
                <a:solidFill>
                  <a:schemeClr val="tx2"/>
                </a:solidFill>
                <a:latin typeface="+mj-lt"/>
                <a:ea typeface="+mj-ea"/>
                <a:cs typeface="+mj-cs"/>
              </a:defRPr>
            </a:lvl1pPr>
          </a:lstStyle>
          <a:p>
            <a:pPr>
              <a:lnSpc>
                <a:spcPct val="100000"/>
              </a:lnSpc>
            </a:pPr>
            <a:r>
              <a:rPr lang="nb-NO" sz="2000" b="1" dirty="0"/>
              <a:t>Det er en rekke bekymringer knyttet til implementering av KI</a:t>
            </a:r>
            <a:endParaRPr lang="nb-NO" sz="2000" b="1" dirty="0">
              <a:highlight>
                <a:srgbClr val="FFFF00"/>
              </a:highlight>
            </a:endParaRPr>
          </a:p>
          <a:p>
            <a:pPr>
              <a:lnSpc>
                <a:spcPct val="100000"/>
              </a:lnSpc>
            </a:pPr>
            <a:r>
              <a:rPr lang="nb-NO" sz="1800" dirty="0"/>
              <a:t>3 av 4 er bekymret for manglende kildekritikk ved bruk av KI. Mange er også bekymret for rettssikkerhets-</a:t>
            </a:r>
            <a:r>
              <a:rPr lang="nb-NO" sz="1800" dirty="0" err="1"/>
              <a:t>messige</a:t>
            </a:r>
            <a:r>
              <a:rPr lang="nb-NO" sz="1800" dirty="0"/>
              <a:t> utfordringer, personvern, manglende opplæring, etiske problemstillinger og kontroll av resultat </a:t>
            </a:r>
            <a:endParaRPr lang="nb-NO" sz="1600" dirty="0"/>
          </a:p>
        </p:txBody>
      </p:sp>
      <p:sp>
        <p:nvSpPr>
          <p:cNvPr id="8" name="TekstSylinder 7">
            <a:extLst>
              <a:ext uri="{FF2B5EF4-FFF2-40B4-BE49-F238E27FC236}">
                <a16:creationId xmlns:a16="http://schemas.microsoft.com/office/drawing/2014/main" id="{741B968D-0279-4F3D-A31E-9383D0D64F84}"/>
              </a:ext>
            </a:extLst>
          </p:cNvPr>
          <p:cNvSpPr txBox="1"/>
          <p:nvPr/>
        </p:nvSpPr>
        <p:spPr>
          <a:xfrm>
            <a:off x="616886" y="1214810"/>
            <a:ext cx="8445834" cy="307777"/>
          </a:xfrm>
          <a:prstGeom prst="rect">
            <a:avLst/>
          </a:prstGeom>
          <a:noFill/>
        </p:spPr>
        <p:txBody>
          <a:bodyPr wrap="square" rtlCol="0">
            <a:spAutoFit/>
          </a:bodyPr>
          <a:lstStyle/>
          <a:p>
            <a:r>
              <a:rPr lang="nb-NO" sz="1400" b="1" dirty="0">
                <a:effectLst/>
                <a:latin typeface="+mj-lt"/>
                <a:ea typeface="Times New Roman" panose="02020603050405020304" pitchFamily="18" charset="0"/>
              </a:rPr>
              <a:t>Er det noe du er bekymret for når det gjelder implementering av KI i din virksomhet? </a:t>
            </a:r>
            <a:r>
              <a:rPr lang="nb-NO" sz="1400" i="1" dirty="0">
                <a:latin typeface="+mj-lt"/>
              </a:rPr>
              <a:t>Tall i %</a:t>
            </a:r>
          </a:p>
        </p:txBody>
      </p:sp>
      <p:sp>
        <p:nvSpPr>
          <p:cNvPr id="12" name="TekstSylinder 11">
            <a:extLst>
              <a:ext uri="{FF2B5EF4-FFF2-40B4-BE49-F238E27FC236}">
                <a16:creationId xmlns:a16="http://schemas.microsoft.com/office/drawing/2014/main" id="{A948D22D-F910-446F-9485-827663CDC9F0}"/>
              </a:ext>
            </a:extLst>
          </p:cNvPr>
          <p:cNvSpPr txBox="1"/>
          <p:nvPr/>
        </p:nvSpPr>
        <p:spPr>
          <a:xfrm>
            <a:off x="11232406" y="5827167"/>
            <a:ext cx="277640" cy="246221"/>
          </a:xfrm>
          <a:prstGeom prst="rect">
            <a:avLst/>
          </a:prstGeom>
          <a:noFill/>
        </p:spPr>
        <p:txBody>
          <a:bodyPr wrap="none" rtlCol="0">
            <a:spAutoFit/>
          </a:bodyPr>
          <a:lstStyle/>
          <a:p>
            <a:r>
              <a:rPr lang="nb-NO" sz="1000" dirty="0"/>
              <a:t>%</a:t>
            </a:r>
          </a:p>
        </p:txBody>
      </p:sp>
    </p:spTree>
    <p:extLst>
      <p:ext uri="{BB962C8B-B14F-4D97-AF65-F5344CB8AC3E}">
        <p14:creationId xmlns:p14="http://schemas.microsoft.com/office/powerpoint/2010/main" val="2330739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DB95B65-DF5B-4AC1-8FBC-E0E9A340C5BC}"/>
              </a:ext>
            </a:extLst>
          </p:cNvPr>
          <p:cNvSpPr>
            <a:spLocks noGrp="1"/>
          </p:cNvSpPr>
          <p:nvPr>
            <p:ph type="title"/>
          </p:nvPr>
        </p:nvSpPr>
        <p:spPr>
          <a:xfrm>
            <a:off x="722128" y="409594"/>
            <a:ext cx="11017250" cy="792163"/>
          </a:xfrm>
        </p:spPr>
        <p:txBody>
          <a:bodyPr/>
          <a:lstStyle/>
          <a:p>
            <a:r>
              <a:rPr lang="nb-NO" sz="2400" dirty="0"/>
              <a:t>Innhold</a:t>
            </a:r>
          </a:p>
        </p:txBody>
      </p:sp>
      <p:sp>
        <p:nvSpPr>
          <p:cNvPr id="4" name="TextBox 5">
            <a:extLst>
              <a:ext uri="{FF2B5EF4-FFF2-40B4-BE49-F238E27FC236}">
                <a16:creationId xmlns:a16="http://schemas.microsoft.com/office/drawing/2014/main" id="{16479C09-267F-699C-C379-F6B14EDE1A30}"/>
              </a:ext>
            </a:extLst>
          </p:cNvPr>
          <p:cNvSpPr txBox="1"/>
          <p:nvPr/>
        </p:nvSpPr>
        <p:spPr bwMode="auto">
          <a:xfrm>
            <a:off x="780178" y="1552168"/>
            <a:ext cx="10808633" cy="5262979"/>
          </a:xfrm>
          <a:prstGeom prst="rect">
            <a:avLst/>
          </a:prstGeom>
          <a:noFill/>
          <a:ln w="9525">
            <a:noFill/>
            <a:miter lim="800000"/>
            <a:headEnd/>
            <a:tailEnd/>
          </a:ln>
          <a:effectLst/>
        </p:spPr>
        <p:txBody>
          <a:bodyPr vert="horz" wrap="square" lIns="0" tIns="0" rIns="0" bIns="0" numCol="1" rtlCol="0" anchor="t" anchorCtr="0" compatLnSpc="1">
            <a:prstTxWarp prst="textNoShape">
              <a:avLst/>
            </a:prstTxWarp>
            <a:spAutoFit/>
          </a:bodyPr>
          <a:lstStyle/>
          <a:p>
            <a:r>
              <a:rPr lang="nb-NO" dirty="0">
                <a:latin typeface="+mj-lt"/>
              </a:rPr>
              <a:t>Bakgrunn og formål			           3</a:t>
            </a:r>
          </a:p>
          <a:p>
            <a:endParaRPr lang="nb-NO" dirty="0">
              <a:latin typeface="+mj-lt"/>
            </a:endParaRPr>
          </a:p>
          <a:p>
            <a:r>
              <a:rPr lang="nb-NO" dirty="0">
                <a:latin typeface="+mj-lt"/>
              </a:rPr>
              <a:t>Metode                        4</a:t>
            </a:r>
          </a:p>
          <a:p>
            <a:r>
              <a:rPr lang="nb-NO" dirty="0">
                <a:latin typeface="+mj-lt"/>
              </a:rPr>
              <a:t>		</a:t>
            </a:r>
            <a:endParaRPr lang="nb-NO" dirty="0"/>
          </a:p>
          <a:p>
            <a:pPr defTabSz="457200" eaLnBrk="0" hangingPunct="0"/>
            <a:r>
              <a:rPr lang="nb-NO" dirty="0">
                <a:latin typeface="+mj-lt"/>
              </a:rPr>
              <a:t>Oppsummering									 5</a:t>
            </a:r>
          </a:p>
          <a:p>
            <a:pPr defTabSz="457200" eaLnBrk="0" hangingPunct="0">
              <a:buNone/>
            </a:pPr>
            <a:endParaRPr lang="nb-NO" dirty="0">
              <a:latin typeface="+mj-lt"/>
            </a:endParaRPr>
          </a:p>
          <a:p>
            <a:pPr defTabSz="457200" eaLnBrk="0" hangingPunct="0"/>
            <a:r>
              <a:rPr lang="nb-NO" dirty="0">
                <a:latin typeface="+mj-lt"/>
              </a:rPr>
              <a:t>Bruk av KI i virksomheten							 7</a:t>
            </a:r>
          </a:p>
          <a:p>
            <a:pPr defTabSz="457200" eaLnBrk="0" hangingPunct="0">
              <a:buNone/>
            </a:pPr>
            <a:endParaRPr lang="nb-NO" dirty="0">
              <a:latin typeface="+mj-lt"/>
            </a:endParaRPr>
          </a:p>
          <a:p>
            <a:pPr defTabSz="457200" eaLnBrk="0" hangingPunct="0"/>
            <a:r>
              <a:rPr lang="nb-NO" dirty="0">
                <a:latin typeface="+mj-lt"/>
              </a:rPr>
              <a:t>Egen bruk av KI									 10</a:t>
            </a:r>
          </a:p>
          <a:p>
            <a:pPr defTabSz="457200" eaLnBrk="0" hangingPunct="0">
              <a:buNone/>
            </a:pPr>
            <a:endParaRPr lang="nb-NO" dirty="0">
              <a:latin typeface="+mj-lt"/>
            </a:endParaRPr>
          </a:p>
          <a:p>
            <a:pPr defTabSz="457200" eaLnBrk="0" hangingPunct="0"/>
            <a:r>
              <a:rPr lang="nb-NO" dirty="0">
                <a:latin typeface="+mj-lt"/>
              </a:rPr>
              <a:t>Opplæring										 13</a:t>
            </a:r>
          </a:p>
          <a:p>
            <a:pPr defTabSz="457200" eaLnBrk="0" hangingPunct="0">
              <a:buNone/>
            </a:pPr>
            <a:endParaRPr lang="nb-NO" dirty="0">
              <a:latin typeface="+mj-lt"/>
            </a:endParaRPr>
          </a:p>
          <a:p>
            <a:pPr defTabSz="457200" eaLnBrk="0" hangingPunct="0"/>
            <a:r>
              <a:rPr lang="nb-NO" dirty="0">
                <a:latin typeface="+mj-lt"/>
              </a:rPr>
              <a:t>Holdninger til bruk av KI							 17</a:t>
            </a:r>
          </a:p>
          <a:p>
            <a:pPr defTabSz="457200" eaLnBrk="0" hangingPunct="0">
              <a:buNone/>
            </a:pPr>
            <a:endParaRPr lang="nb-NO" dirty="0">
              <a:latin typeface="+mj-lt"/>
            </a:endParaRPr>
          </a:p>
          <a:p>
            <a:pPr defTabSz="457200" eaLnBrk="0" hangingPunct="0"/>
            <a:r>
              <a:rPr lang="nb-NO" dirty="0">
                <a:latin typeface="+mj-lt"/>
              </a:rPr>
              <a:t>Bekymringer rundt implementering av KI				 18</a:t>
            </a:r>
          </a:p>
          <a:p>
            <a:pPr defTabSz="457200" eaLnBrk="0" hangingPunct="0">
              <a:buNone/>
            </a:pPr>
            <a:endParaRPr lang="nb-NO" b="1" dirty="0">
              <a:latin typeface="+mj-lt"/>
            </a:endParaRPr>
          </a:p>
          <a:p>
            <a:pPr defTabSz="457200" eaLnBrk="0" hangingPunct="0">
              <a:buNone/>
            </a:pPr>
            <a:endParaRPr lang="nb-NO" b="1" dirty="0">
              <a:latin typeface="+mj-lt"/>
            </a:endParaRPr>
          </a:p>
          <a:p>
            <a:pPr defTabSz="457200" eaLnBrk="0" hangingPunct="0">
              <a:buNone/>
            </a:pPr>
            <a:endParaRPr lang="nb-NO" b="1" dirty="0">
              <a:latin typeface="+mj-lt"/>
            </a:endParaRPr>
          </a:p>
          <a:p>
            <a:pPr defTabSz="457200" eaLnBrk="0" hangingPunct="0">
              <a:buNone/>
            </a:pPr>
            <a:endParaRPr lang="nb-NO" b="1" dirty="0">
              <a:latin typeface="+mj-lt"/>
            </a:endParaRPr>
          </a:p>
        </p:txBody>
      </p:sp>
      <p:sp>
        <p:nvSpPr>
          <p:cNvPr id="3" name="TekstSylinder 2">
            <a:extLst>
              <a:ext uri="{FF2B5EF4-FFF2-40B4-BE49-F238E27FC236}">
                <a16:creationId xmlns:a16="http://schemas.microsoft.com/office/drawing/2014/main" id="{E86857AA-2A64-8FC2-6E50-5BBE285D13B0}"/>
              </a:ext>
            </a:extLst>
          </p:cNvPr>
          <p:cNvSpPr txBox="1"/>
          <p:nvPr/>
        </p:nvSpPr>
        <p:spPr>
          <a:xfrm>
            <a:off x="6458548" y="1094968"/>
            <a:ext cx="914400" cy="914400"/>
          </a:xfrm>
          <a:prstGeom prst="rect">
            <a:avLst/>
          </a:prstGeom>
          <a:noFill/>
        </p:spPr>
        <p:txBody>
          <a:bodyPr wrap="none" lIns="0" tIns="0" rIns="0" bIns="0" rtlCol="0">
            <a:noAutofit/>
          </a:bodyPr>
          <a:lstStyle/>
          <a:p>
            <a:pPr algn="l">
              <a:buClr>
                <a:schemeClr val="accent6"/>
              </a:buClr>
            </a:pPr>
            <a:r>
              <a:rPr lang="nb-NO" dirty="0"/>
              <a:t>Side:</a:t>
            </a:r>
          </a:p>
        </p:txBody>
      </p:sp>
    </p:spTree>
    <p:extLst>
      <p:ext uri="{BB962C8B-B14F-4D97-AF65-F5344CB8AC3E}">
        <p14:creationId xmlns:p14="http://schemas.microsoft.com/office/powerpoint/2010/main" val="1221251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4F92502-256D-DBF4-3DB9-48228BB89932}"/>
              </a:ext>
            </a:extLst>
          </p:cNvPr>
          <p:cNvSpPr>
            <a:spLocks noGrp="1"/>
          </p:cNvSpPr>
          <p:nvPr>
            <p:ph type="title"/>
          </p:nvPr>
        </p:nvSpPr>
        <p:spPr>
          <a:xfrm>
            <a:off x="617855" y="285115"/>
            <a:ext cx="11017250" cy="792163"/>
          </a:xfrm>
        </p:spPr>
        <p:txBody>
          <a:bodyPr/>
          <a:lstStyle/>
          <a:p>
            <a:r>
              <a:rPr lang="nb-NO" sz="2000" b="1" dirty="0"/>
              <a:t>Andre tilbakemeldinger</a:t>
            </a:r>
          </a:p>
        </p:txBody>
      </p:sp>
      <p:sp>
        <p:nvSpPr>
          <p:cNvPr id="3" name="TekstSylinder 2">
            <a:extLst>
              <a:ext uri="{FF2B5EF4-FFF2-40B4-BE49-F238E27FC236}">
                <a16:creationId xmlns:a16="http://schemas.microsoft.com/office/drawing/2014/main" id="{1DE7029C-D318-4024-4E69-B2A3B7C4459B}"/>
              </a:ext>
            </a:extLst>
          </p:cNvPr>
          <p:cNvSpPr txBox="1"/>
          <p:nvPr/>
        </p:nvSpPr>
        <p:spPr>
          <a:xfrm>
            <a:off x="576246" y="899850"/>
            <a:ext cx="8445834" cy="307777"/>
          </a:xfrm>
          <a:prstGeom prst="rect">
            <a:avLst/>
          </a:prstGeom>
          <a:noFill/>
        </p:spPr>
        <p:txBody>
          <a:bodyPr wrap="square" rtlCol="0">
            <a:spAutoFit/>
          </a:bodyPr>
          <a:lstStyle/>
          <a:p>
            <a:r>
              <a:rPr lang="nb-NO" sz="1400" b="1" dirty="0">
                <a:effectLst/>
                <a:latin typeface="+mj-lt"/>
                <a:ea typeface="Times New Roman" panose="02020603050405020304" pitchFamily="18" charset="0"/>
              </a:rPr>
              <a:t>Andre tilbakemeldinger om KI? </a:t>
            </a:r>
            <a:r>
              <a:rPr lang="nb-NO" sz="1400" dirty="0">
                <a:effectLst/>
                <a:latin typeface="+mj-lt"/>
                <a:ea typeface="Times New Roman" panose="02020603050405020304" pitchFamily="18" charset="0"/>
              </a:rPr>
              <a:t>Utvalgte «typiske» sitater fra fritekstsvar</a:t>
            </a:r>
            <a:endParaRPr lang="nb-NO" sz="1400" i="1" dirty="0">
              <a:latin typeface="+mj-lt"/>
            </a:endParaRPr>
          </a:p>
        </p:txBody>
      </p:sp>
      <p:sp>
        <p:nvSpPr>
          <p:cNvPr id="5" name="TekstSylinder 4">
            <a:extLst>
              <a:ext uri="{FF2B5EF4-FFF2-40B4-BE49-F238E27FC236}">
                <a16:creationId xmlns:a16="http://schemas.microsoft.com/office/drawing/2014/main" id="{504F39E2-D61C-D827-CD25-914250C7F10F}"/>
              </a:ext>
            </a:extLst>
          </p:cNvPr>
          <p:cNvSpPr txBox="1"/>
          <p:nvPr/>
        </p:nvSpPr>
        <p:spPr>
          <a:xfrm>
            <a:off x="576246" y="1412038"/>
            <a:ext cx="10515600" cy="584775"/>
          </a:xfrm>
          <a:prstGeom prst="rect">
            <a:avLst/>
          </a:prstGeom>
          <a:noFill/>
        </p:spPr>
        <p:txBody>
          <a:bodyPr wrap="square">
            <a:spAutoFit/>
          </a:bodyPr>
          <a:lstStyle/>
          <a:p>
            <a:r>
              <a:rPr lang="nb-NO" sz="1600" dirty="0"/>
              <a:t>«Utfordringen er at vi ikke har et eget KI-verktøy som vi kan bruke på informasjon som ikke er offentlig. Vi kan kun bruke det på offentlig informasjon, fordi vi ikke har et eget "lukket" system»</a:t>
            </a:r>
          </a:p>
        </p:txBody>
      </p:sp>
      <p:sp>
        <p:nvSpPr>
          <p:cNvPr id="7" name="TekstSylinder 6">
            <a:extLst>
              <a:ext uri="{FF2B5EF4-FFF2-40B4-BE49-F238E27FC236}">
                <a16:creationId xmlns:a16="http://schemas.microsoft.com/office/drawing/2014/main" id="{80A934D0-2844-B4F3-3A71-2561048C1C74}"/>
              </a:ext>
            </a:extLst>
          </p:cNvPr>
          <p:cNvSpPr txBox="1"/>
          <p:nvPr/>
        </p:nvSpPr>
        <p:spPr>
          <a:xfrm>
            <a:off x="2105025" y="2067192"/>
            <a:ext cx="9530080" cy="584775"/>
          </a:xfrm>
          <a:prstGeom prst="rect">
            <a:avLst/>
          </a:prstGeom>
          <a:noFill/>
        </p:spPr>
        <p:txBody>
          <a:bodyPr wrap="square">
            <a:spAutoFit/>
          </a:bodyPr>
          <a:lstStyle/>
          <a:p>
            <a:r>
              <a:rPr lang="nb-NO" sz="1600" dirty="0"/>
              <a:t>«KI gir ofte uriktige svar, som man må oppdage selv. Det er en mulighet for at dette kan være en stor feilkilde dersom man bruker det ukritisk»</a:t>
            </a:r>
          </a:p>
        </p:txBody>
      </p:sp>
      <p:sp>
        <p:nvSpPr>
          <p:cNvPr id="9" name="TekstSylinder 8">
            <a:extLst>
              <a:ext uri="{FF2B5EF4-FFF2-40B4-BE49-F238E27FC236}">
                <a16:creationId xmlns:a16="http://schemas.microsoft.com/office/drawing/2014/main" id="{73B435C7-4D40-77B5-34CE-312E144B54A1}"/>
              </a:ext>
            </a:extLst>
          </p:cNvPr>
          <p:cNvSpPr txBox="1"/>
          <p:nvPr/>
        </p:nvSpPr>
        <p:spPr>
          <a:xfrm>
            <a:off x="774065" y="2762986"/>
            <a:ext cx="6096000" cy="584775"/>
          </a:xfrm>
          <a:prstGeom prst="rect">
            <a:avLst/>
          </a:prstGeom>
          <a:noFill/>
        </p:spPr>
        <p:txBody>
          <a:bodyPr wrap="square">
            <a:spAutoFit/>
          </a:bodyPr>
          <a:lstStyle/>
          <a:p>
            <a:r>
              <a:rPr lang="nb-NO" sz="1600" dirty="0"/>
              <a:t>«KI fungerer som et støtteverktøy, men krever god evne til kildevurdering, egenkompetanse og kildekritikk»</a:t>
            </a:r>
          </a:p>
        </p:txBody>
      </p:sp>
      <p:sp>
        <p:nvSpPr>
          <p:cNvPr id="11" name="TekstSylinder 10">
            <a:extLst>
              <a:ext uri="{FF2B5EF4-FFF2-40B4-BE49-F238E27FC236}">
                <a16:creationId xmlns:a16="http://schemas.microsoft.com/office/drawing/2014/main" id="{6D3E8CBA-EADE-FC8A-B539-53F95D09D279}"/>
              </a:ext>
            </a:extLst>
          </p:cNvPr>
          <p:cNvSpPr txBox="1"/>
          <p:nvPr/>
        </p:nvSpPr>
        <p:spPr>
          <a:xfrm>
            <a:off x="5539105" y="3049917"/>
            <a:ext cx="6096000" cy="830997"/>
          </a:xfrm>
          <a:prstGeom prst="rect">
            <a:avLst/>
          </a:prstGeom>
          <a:noFill/>
        </p:spPr>
        <p:txBody>
          <a:bodyPr wrap="square">
            <a:spAutoFit/>
          </a:bodyPr>
          <a:lstStyle/>
          <a:p>
            <a:r>
              <a:rPr lang="nb-NO" sz="1600" dirty="0"/>
              <a:t>«KI er fint som hjelp, som grovsjekk/kommer på riktig spor og til hjelp </a:t>
            </a:r>
            <a:r>
              <a:rPr lang="nb-NO" sz="1600" dirty="0" err="1"/>
              <a:t>mht</a:t>
            </a:r>
            <a:r>
              <a:rPr lang="nb-NO" sz="1600" dirty="0"/>
              <a:t> å forbedre tekst. Jeg synes derimot KI ikke strekker til </a:t>
            </a:r>
            <a:r>
              <a:rPr lang="nb-NO" sz="1600" dirty="0" err="1"/>
              <a:t>mht</a:t>
            </a:r>
            <a:r>
              <a:rPr lang="nb-NO" sz="1600" dirty="0"/>
              <a:t> de krevende juridiske vurderingene som gjøres i sakene jeg jobber med»</a:t>
            </a:r>
          </a:p>
        </p:txBody>
      </p:sp>
      <p:sp>
        <p:nvSpPr>
          <p:cNvPr id="13" name="TekstSylinder 12">
            <a:extLst>
              <a:ext uri="{FF2B5EF4-FFF2-40B4-BE49-F238E27FC236}">
                <a16:creationId xmlns:a16="http://schemas.microsoft.com/office/drawing/2014/main" id="{635732DD-39D6-0EBE-7FAD-BBA188E17B6A}"/>
              </a:ext>
            </a:extLst>
          </p:cNvPr>
          <p:cNvSpPr txBox="1"/>
          <p:nvPr/>
        </p:nvSpPr>
        <p:spPr>
          <a:xfrm>
            <a:off x="774064" y="3939860"/>
            <a:ext cx="7872095" cy="584775"/>
          </a:xfrm>
          <a:prstGeom prst="rect">
            <a:avLst/>
          </a:prstGeom>
          <a:noFill/>
        </p:spPr>
        <p:txBody>
          <a:bodyPr wrap="square">
            <a:spAutoFit/>
          </a:bodyPr>
          <a:lstStyle/>
          <a:p>
            <a:r>
              <a:rPr lang="nb-NO" sz="1600" dirty="0"/>
              <a:t>«KI er et fantastisk verktøy, men 80% er en helt meningsløs målestokk, det sentrale må være at vi bruker KI godt der det kan brukes. Og det forutsetter bedre IT løsninger»</a:t>
            </a:r>
          </a:p>
        </p:txBody>
      </p:sp>
      <p:sp>
        <p:nvSpPr>
          <p:cNvPr id="15" name="TekstSylinder 14">
            <a:extLst>
              <a:ext uri="{FF2B5EF4-FFF2-40B4-BE49-F238E27FC236}">
                <a16:creationId xmlns:a16="http://schemas.microsoft.com/office/drawing/2014/main" id="{CD60F83D-5D26-8924-3157-68DA4DA8D920}"/>
              </a:ext>
            </a:extLst>
          </p:cNvPr>
          <p:cNvSpPr txBox="1"/>
          <p:nvPr/>
        </p:nvSpPr>
        <p:spPr>
          <a:xfrm>
            <a:off x="6736080" y="4603325"/>
            <a:ext cx="4744720" cy="584775"/>
          </a:xfrm>
          <a:prstGeom prst="rect">
            <a:avLst/>
          </a:prstGeom>
          <a:noFill/>
        </p:spPr>
        <p:txBody>
          <a:bodyPr wrap="square">
            <a:spAutoFit/>
          </a:bodyPr>
          <a:lstStyle/>
          <a:p>
            <a:r>
              <a:rPr lang="nb-NO" sz="1600" dirty="0"/>
              <a:t>«Ja, det er på høy tid Staten tar mer samlede og koordinerte skritt for å bruke KI!»</a:t>
            </a:r>
          </a:p>
        </p:txBody>
      </p:sp>
      <p:sp>
        <p:nvSpPr>
          <p:cNvPr id="17" name="TekstSylinder 16">
            <a:extLst>
              <a:ext uri="{FF2B5EF4-FFF2-40B4-BE49-F238E27FC236}">
                <a16:creationId xmlns:a16="http://schemas.microsoft.com/office/drawing/2014/main" id="{E87A674A-CBCF-14B5-9FD4-9B32399F64DB}"/>
              </a:ext>
            </a:extLst>
          </p:cNvPr>
          <p:cNvSpPr txBox="1"/>
          <p:nvPr/>
        </p:nvSpPr>
        <p:spPr>
          <a:xfrm>
            <a:off x="944880" y="4737014"/>
            <a:ext cx="5080000" cy="584775"/>
          </a:xfrm>
          <a:prstGeom prst="rect">
            <a:avLst/>
          </a:prstGeom>
          <a:noFill/>
        </p:spPr>
        <p:txBody>
          <a:bodyPr wrap="square">
            <a:spAutoFit/>
          </a:bodyPr>
          <a:lstStyle/>
          <a:p>
            <a:r>
              <a:rPr lang="nb-NO" sz="1600" dirty="0"/>
              <a:t>«Bruker KI til å planlegge større møter og fagseminarer. Det effektiviserer arbeidet betydelig»</a:t>
            </a:r>
          </a:p>
        </p:txBody>
      </p:sp>
      <p:sp>
        <p:nvSpPr>
          <p:cNvPr id="19" name="TekstSylinder 18">
            <a:extLst>
              <a:ext uri="{FF2B5EF4-FFF2-40B4-BE49-F238E27FC236}">
                <a16:creationId xmlns:a16="http://schemas.microsoft.com/office/drawing/2014/main" id="{8B332F77-7728-38C1-5676-042B2D10A359}"/>
              </a:ext>
            </a:extLst>
          </p:cNvPr>
          <p:cNvSpPr txBox="1"/>
          <p:nvPr/>
        </p:nvSpPr>
        <p:spPr>
          <a:xfrm>
            <a:off x="3078480" y="5400479"/>
            <a:ext cx="6096000" cy="584775"/>
          </a:xfrm>
          <a:prstGeom prst="rect">
            <a:avLst/>
          </a:prstGeom>
          <a:noFill/>
        </p:spPr>
        <p:txBody>
          <a:bodyPr wrap="square">
            <a:spAutoFit/>
          </a:bodyPr>
          <a:lstStyle/>
          <a:p>
            <a:r>
              <a:rPr lang="nb-NO" sz="1600" dirty="0"/>
              <a:t>«Jeg gleder meg til den dagen KI virkelig kan bidra med sammenfatning av rettskilder, </a:t>
            </a:r>
            <a:r>
              <a:rPr lang="nb-NO" sz="1600" dirty="0" err="1"/>
              <a:t>feks</a:t>
            </a:r>
            <a:r>
              <a:rPr lang="nb-NO" sz="1600" dirty="0"/>
              <a:t> til straffeutmåling»</a:t>
            </a:r>
          </a:p>
        </p:txBody>
      </p:sp>
      <p:sp>
        <p:nvSpPr>
          <p:cNvPr id="21" name="TekstSylinder 20">
            <a:extLst>
              <a:ext uri="{FF2B5EF4-FFF2-40B4-BE49-F238E27FC236}">
                <a16:creationId xmlns:a16="http://schemas.microsoft.com/office/drawing/2014/main" id="{D34F0A15-ACBC-EB18-1394-E4B8ED30350E}"/>
              </a:ext>
            </a:extLst>
          </p:cNvPr>
          <p:cNvSpPr txBox="1"/>
          <p:nvPr/>
        </p:nvSpPr>
        <p:spPr>
          <a:xfrm>
            <a:off x="944880" y="6125606"/>
            <a:ext cx="8229600" cy="584775"/>
          </a:xfrm>
          <a:prstGeom prst="rect">
            <a:avLst/>
          </a:prstGeom>
          <a:noFill/>
        </p:spPr>
        <p:txBody>
          <a:bodyPr wrap="square">
            <a:spAutoFit/>
          </a:bodyPr>
          <a:lstStyle/>
          <a:p>
            <a:r>
              <a:rPr lang="nb-NO" sz="1600" dirty="0"/>
              <a:t>«Jeg har ikke noe tro på at KI kan erstatte menneskelige juridiske vurderinger, men KI kan kanskje brukes til å f.eks. sende ut automatiske svar på mottatt»</a:t>
            </a:r>
          </a:p>
        </p:txBody>
      </p:sp>
    </p:spTree>
    <p:extLst>
      <p:ext uri="{BB962C8B-B14F-4D97-AF65-F5344CB8AC3E}">
        <p14:creationId xmlns:p14="http://schemas.microsoft.com/office/powerpoint/2010/main" val="3796546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DB95B65-DF5B-4AC1-8FBC-E0E9A340C5BC}"/>
              </a:ext>
            </a:extLst>
          </p:cNvPr>
          <p:cNvSpPr>
            <a:spLocks noGrp="1"/>
          </p:cNvSpPr>
          <p:nvPr>
            <p:ph type="title"/>
          </p:nvPr>
        </p:nvSpPr>
        <p:spPr>
          <a:xfrm>
            <a:off x="722128" y="409594"/>
            <a:ext cx="11017250" cy="792163"/>
          </a:xfrm>
        </p:spPr>
        <p:txBody>
          <a:bodyPr/>
          <a:lstStyle/>
          <a:p>
            <a:r>
              <a:rPr lang="nb-NO" sz="2400" dirty="0"/>
              <a:t>Bakgrunn og formål</a:t>
            </a:r>
          </a:p>
        </p:txBody>
      </p:sp>
      <p:sp>
        <p:nvSpPr>
          <p:cNvPr id="4" name="TextBox 5">
            <a:extLst>
              <a:ext uri="{FF2B5EF4-FFF2-40B4-BE49-F238E27FC236}">
                <a16:creationId xmlns:a16="http://schemas.microsoft.com/office/drawing/2014/main" id="{16479C09-267F-699C-C379-F6B14EDE1A30}"/>
              </a:ext>
            </a:extLst>
          </p:cNvPr>
          <p:cNvSpPr txBox="1"/>
          <p:nvPr/>
        </p:nvSpPr>
        <p:spPr bwMode="auto">
          <a:xfrm>
            <a:off x="759858" y="1668198"/>
            <a:ext cx="10808633" cy="2492990"/>
          </a:xfrm>
          <a:prstGeom prst="rect">
            <a:avLst/>
          </a:prstGeom>
          <a:noFill/>
          <a:ln w="9525">
            <a:noFill/>
            <a:miter lim="800000"/>
            <a:headEnd/>
            <a:tailEnd/>
          </a:ln>
          <a:effectLst/>
        </p:spPr>
        <p:txBody>
          <a:bodyPr vert="horz" wrap="square" lIns="0" tIns="0" rIns="0" bIns="0" numCol="1" rtlCol="0" anchor="t" anchorCtr="0" compatLnSpc="1">
            <a:prstTxWarp prst="textNoShape">
              <a:avLst/>
            </a:prstTxWarp>
            <a:spAutoFit/>
          </a:bodyPr>
          <a:lstStyle/>
          <a:p>
            <a:r>
              <a:rPr lang="nb-NO" dirty="0">
                <a:solidFill>
                  <a:schemeClr val="tx1">
                    <a:lumMod val="50000"/>
                  </a:schemeClr>
                </a:solidFill>
                <a:effectLst/>
                <a:latin typeface="+mj-lt"/>
              </a:rPr>
              <a:t>Kunstig intelligens er i rask utvikling, og regjeringen har som mål at 80 % av statlige virksomheter skal ta i bruk KI i løpet av 2025. Men hvordan ser virkeligheten ut for jurister i staten?</a:t>
            </a:r>
          </a:p>
          <a:p>
            <a:endParaRPr lang="nb-NO" dirty="0">
              <a:solidFill>
                <a:schemeClr val="tx1">
                  <a:lumMod val="50000"/>
                </a:schemeClr>
              </a:solidFill>
              <a:latin typeface="+mj-lt"/>
            </a:endParaRPr>
          </a:p>
          <a:p>
            <a:r>
              <a:rPr lang="nb-NO" dirty="0">
                <a:solidFill>
                  <a:schemeClr val="tx1">
                    <a:lumMod val="50000"/>
                  </a:schemeClr>
                </a:solidFill>
                <a:latin typeface="+mj-lt"/>
              </a:rPr>
              <a:t>Juristforbundet ønsker med denne undersøkelsen å kartlegge i hvilken grad man selv - og </a:t>
            </a:r>
            <a:r>
              <a:rPr lang="nb-NO" dirty="0">
                <a:solidFill>
                  <a:schemeClr val="tx1">
                    <a:lumMod val="50000"/>
                  </a:schemeClr>
                </a:solidFill>
                <a:effectLst/>
                <a:latin typeface="+mj-lt"/>
              </a:rPr>
              <a:t>virksomheten bruker KI, om man har fått tilstrekkelig opplæring og veiledning og om det er konkrete utfordringer man opplever med implementering av disse verktøyene.</a:t>
            </a:r>
            <a:br>
              <a:rPr lang="nb-NO" dirty="0">
                <a:solidFill>
                  <a:schemeClr val="tx1">
                    <a:lumMod val="50000"/>
                  </a:schemeClr>
                </a:solidFill>
                <a:latin typeface="+mj-lt"/>
              </a:rPr>
            </a:br>
            <a:r>
              <a:rPr lang="nb-NO" dirty="0">
                <a:solidFill>
                  <a:schemeClr val="tx1">
                    <a:lumMod val="50000"/>
                  </a:schemeClr>
                </a:solidFill>
                <a:latin typeface="+mj-lt"/>
              </a:rPr>
              <a:t>		</a:t>
            </a:r>
          </a:p>
          <a:p>
            <a:pPr defTabSz="457200" eaLnBrk="0" hangingPunct="0">
              <a:buNone/>
            </a:pPr>
            <a:endParaRPr lang="nb-NO" dirty="0">
              <a:solidFill>
                <a:schemeClr val="tx1">
                  <a:lumMod val="50000"/>
                </a:schemeClr>
              </a:solidFill>
              <a:latin typeface="+mj-lt"/>
            </a:endParaRPr>
          </a:p>
          <a:p>
            <a:pPr defTabSz="457200" eaLnBrk="0" hangingPunct="0">
              <a:buNone/>
            </a:pPr>
            <a:endParaRPr lang="nb-NO" spc="0" dirty="0">
              <a:solidFill>
                <a:schemeClr val="tx1">
                  <a:lumMod val="50000"/>
                </a:schemeClr>
              </a:solidFill>
              <a:latin typeface="+mj-lt"/>
            </a:endParaRPr>
          </a:p>
        </p:txBody>
      </p:sp>
    </p:spTree>
    <p:extLst>
      <p:ext uri="{BB962C8B-B14F-4D97-AF65-F5344CB8AC3E}">
        <p14:creationId xmlns:p14="http://schemas.microsoft.com/office/powerpoint/2010/main" val="3458089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7970E-1B38-0EAD-E0F0-60091ED9D5C9}"/>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18E7347A-780E-A2F7-8BD5-452E1D4837E1}"/>
              </a:ext>
            </a:extLst>
          </p:cNvPr>
          <p:cNvSpPr>
            <a:spLocks noGrp="1"/>
          </p:cNvSpPr>
          <p:nvPr>
            <p:ph type="title"/>
          </p:nvPr>
        </p:nvSpPr>
        <p:spPr>
          <a:xfrm>
            <a:off x="722128" y="409594"/>
            <a:ext cx="11017250" cy="792163"/>
          </a:xfrm>
        </p:spPr>
        <p:txBody>
          <a:bodyPr/>
          <a:lstStyle/>
          <a:p>
            <a:r>
              <a:rPr lang="nb-NO" sz="2400" dirty="0"/>
              <a:t>Metode</a:t>
            </a:r>
          </a:p>
        </p:txBody>
      </p:sp>
      <p:sp>
        <p:nvSpPr>
          <p:cNvPr id="4" name="TextBox 5">
            <a:extLst>
              <a:ext uri="{FF2B5EF4-FFF2-40B4-BE49-F238E27FC236}">
                <a16:creationId xmlns:a16="http://schemas.microsoft.com/office/drawing/2014/main" id="{EEE17DCF-BE4B-DF9B-8BE2-BB09AD5F6900}"/>
              </a:ext>
            </a:extLst>
          </p:cNvPr>
          <p:cNvSpPr txBox="1"/>
          <p:nvPr/>
        </p:nvSpPr>
        <p:spPr bwMode="auto">
          <a:xfrm>
            <a:off x="780178" y="1373558"/>
            <a:ext cx="10808633" cy="4154984"/>
          </a:xfrm>
          <a:prstGeom prst="rect">
            <a:avLst/>
          </a:prstGeom>
          <a:noFill/>
          <a:ln w="9525">
            <a:noFill/>
            <a:miter lim="800000"/>
            <a:headEnd/>
            <a:tailEnd/>
          </a:ln>
          <a:effectLst/>
        </p:spPr>
        <p:txBody>
          <a:bodyPr vert="horz" wrap="square" lIns="0" tIns="0" rIns="0" bIns="0" numCol="1" rtlCol="0" anchor="t" anchorCtr="0" compatLnSpc="1">
            <a:prstTxWarp prst="textNoShape">
              <a:avLst/>
            </a:prstTxWarp>
            <a:spAutoFit/>
          </a:bodyPr>
          <a:lstStyle/>
          <a:p>
            <a:r>
              <a:rPr lang="nb-NO" dirty="0">
                <a:solidFill>
                  <a:schemeClr val="tx1">
                    <a:lumMod val="50000"/>
                  </a:schemeClr>
                </a:solidFill>
                <a:latin typeface="+mj-lt"/>
              </a:rPr>
              <a:t>		</a:t>
            </a:r>
          </a:p>
          <a:p>
            <a:pPr defTabSz="457200" eaLnBrk="0" hangingPunct="0">
              <a:buNone/>
            </a:pPr>
            <a:r>
              <a:rPr lang="nb-NO" spc="0" dirty="0">
                <a:solidFill>
                  <a:schemeClr val="tx1">
                    <a:lumMod val="50000"/>
                  </a:schemeClr>
                </a:solidFill>
                <a:latin typeface="+mj-lt"/>
              </a:rPr>
              <a:t>Undersøkelsen ble distribuert via e-</a:t>
            </a:r>
            <a:r>
              <a:rPr lang="nb-NO" dirty="0">
                <a:solidFill>
                  <a:schemeClr val="tx1">
                    <a:lumMod val="50000"/>
                  </a:schemeClr>
                </a:solidFill>
                <a:latin typeface="+mj-lt"/>
              </a:rPr>
              <a:t>post</a:t>
            </a:r>
            <a:r>
              <a:rPr lang="nb-NO" spc="0" dirty="0">
                <a:solidFill>
                  <a:schemeClr val="tx1">
                    <a:lumMod val="50000"/>
                  </a:schemeClr>
                </a:solidFill>
                <a:latin typeface="+mj-lt"/>
              </a:rPr>
              <a:t> til alle medlemmer i staten. E-posten inneholdt en personlig lenke til undersøkelsen som kunne besvares  på pc eller mobil. En lenke til undersøkelsen ble også distribuert i en e-post direkte fra seksjonsleder.</a:t>
            </a:r>
          </a:p>
          <a:p>
            <a:pPr defTabSz="457200" eaLnBrk="0" hangingPunct="0">
              <a:buNone/>
            </a:pPr>
            <a:endParaRPr lang="nb-NO" dirty="0">
              <a:solidFill>
                <a:schemeClr val="tx1">
                  <a:lumMod val="50000"/>
                </a:schemeClr>
              </a:solidFill>
              <a:latin typeface="+mj-lt"/>
            </a:endParaRPr>
          </a:p>
          <a:p>
            <a:pPr defTabSz="457200" eaLnBrk="0" hangingPunct="0">
              <a:buNone/>
            </a:pPr>
            <a:r>
              <a:rPr lang="nb-NO" dirty="0">
                <a:solidFill>
                  <a:schemeClr val="tx1">
                    <a:lumMod val="50000"/>
                  </a:schemeClr>
                </a:solidFill>
                <a:latin typeface="+mj-lt"/>
              </a:rPr>
              <a:t>Alle 8758 medlemmer fikk tilsendt undersøkelsen. Av disse var 105 sykmeldt/i permisjon/på ferie </a:t>
            </a:r>
            <a:r>
              <a:rPr lang="nb-NO" dirty="0" err="1">
                <a:solidFill>
                  <a:schemeClr val="tx1">
                    <a:lumMod val="50000"/>
                  </a:schemeClr>
                </a:solidFill>
                <a:latin typeface="+mj-lt"/>
              </a:rPr>
              <a:t>o.l</a:t>
            </a:r>
            <a:r>
              <a:rPr lang="nb-NO" dirty="0">
                <a:solidFill>
                  <a:schemeClr val="tx1">
                    <a:lumMod val="50000"/>
                  </a:schemeClr>
                </a:solidFill>
                <a:latin typeface="+mj-lt"/>
              </a:rPr>
              <a:t> i perioden.</a:t>
            </a:r>
          </a:p>
          <a:p>
            <a:pPr defTabSz="457200" eaLnBrk="0" hangingPunct="0">
              <a:buNone/>
            </a:pPr>
            <a:r>
              <a:rPr lang="nb-NO" dirty="0">
                <a:solidFill>
                  <a:schemeClr val="tx1">
                    <a:lumMod val="50000"/>
                  </a:schemeClr>
                </a:solidFill>
                <a:latin typeface="+mj-lt"/>
              </a:rPr>
              <a:t>Vi fikk svar fra 1783 medlemmer, dvs. en oppslutning på 21%. 	</a:t>
            </a:r>
          </a:p>
          <a:p>
            <a:pPr defTabSz="457200" eaLnBrk="0" hangingPunct="0">
              <a:buNone/>
            </a:pPr>
            <a:endParaRPr lang="nb-NO" dirty="0">
              <a:solidFill>
                <a:schemeClr val="tx1">
                  <a:lumMod val="50000"/>
                </a:schemeClr>
              </a:solidFill>
              <a:latin typeface="+mj-lt"/>
            </a:endParaRPr>
          </a:p>
          <a:p>
            <a:pPr defTabSz="457200" eaLnBrk="0" hangingPunct="0">
              <a:buNone/>
            </a:pPr>
            <a:r>
              <a:rPr lang="nb-NO" dirty="0">
                <a:solidFill>
                  <a:schemeClr val="tx1">
                    <a:lumMod val="50000"/>
                  </a:schemeClr>
                </a:solidFill>
                <a:latin typeface="+mj-lt"/>
              </a:rPr>
              <a:t>Sammensetningen av de som har svart er god, med blant annet en kjønnsfordeling som representerer medlemsmassen godt. Aldersfordelingen er også ganske god, men med noen flere svar fra de over 50 år enn det er i medlemsmassen for øvrig.  </a:t>
            </a:r>
          </a:p>
          <a:p>
            <a:pPr defTabSz="457200" eaLnBrk="0" hangingPunct="0">
              <a:buNone/>
            </a:pPr>
            <a:r>
              <a:rPr lang="nb-NO" dirty="0">
                <a:solidFill>
                  <a:schemeClr val="tx1">
                    <a:lumMod val="50000"/>
                  </a:schemeClr>
                </a:solidFill>
                <a:latin typeface="+mj-lt"/>
              </a:rPr>
              <a:t>					</a:t>
            </a:r>
          </a:p>
          <a:p>
            <a:pPr defTabSz="457200" eaLnBrk="0" hangingPunct="0"/>
            <a:r>
              <a:rPr lang="nb-NO" dirty="0">
                <a:solidFill>
                  <a:schemeClr val="tx1">
                    <a:lumMod val="50000"/>
                  </a:schemeClr>
                </a:solidFill>
                <a:latin typeface="+mj-lt"/>
              </a:rPr>
              <a:t>Undersøkelsen ble gjennomført i perioden 29. april – 19. mai, 2025. </a:t>
            </a:r>
          </a:p>
          <a:p>
            <a:pPr defTabSz="457200" eaLnBrk="0" hangingPunct="0">
              <a:buNone/>
            </a:pPr>
            <a:endParaRPr lang="nb-NO" dirty="0">
              <a:solidFill>
                <a:schemeClr val="tx1">
                  <a:lumMod val="50000"/>
                </a:schemeClr>
              </a:solidFill>
              <a:latin typeface="+mj-lt"/>
            </a:endParaRPr>
          </a:p>
          <a:p>
            <a:pPr defTabSz="457200" eaLnBrk="0" hangingPunct="0">
              <a:buNone/>
            </a:pPr>
            <a:endParaRPr lang="nb-NO" spc="0" dirty="0">
              <a:solidFill>
                <a:schemeClr val="tx1">
                  <a:lumMod val="50000"/>
                </a:schemeClr>
              </a:solidFill>
              <a:latin typeface="+mj-lt"/>
            </a:endParaRPr>
          </a:p>
        </p:txBody>
      </p:sp>
    </p:spTree>
    <p:extLst>
      <p:ext uri="{BB962C8B-B14F-4D97-AF65-F5344CB8AC3E}">
        <p14:creationId xmlns:p14="http://schemas.microsoft.com/office/powerpoint/2010/main" val="3516670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DB95B65-DF5B-4AC1-8FBC-E0E9A340C5BC}"/>
              </a:ext>
            </a:extLst>
          </p:cNvPr>
          <p:cNvSpPr>
            <a:spLocks noGrp="1"/>
          </p:cNvSpPr>
          <p:nvPr>
            <p:ph type="title"/>
          </p:nvPr>
        </p:nvSpPr>
        <p:spPr>
          <a:xfrm>
            <a:off x="722128" y="294094"/>
            <a:ext cx="11017250" cy="792163"/>
          </a:xfrm>
        </p:spPr>
        <p:txBody>
          <a:bodyPr/>
          <a:lstStyle/>
          <a:p>
            <a:r>
              <a:rPr lang="nb-NO" sz="2400" dirty="0"/>
              <a:t>Kort oppsummering </a:t>
            </a:r>
            <a:endParaRPr lang="nb-NO" sz="2400" dirty="0">
              <a:highlight>
                <a:srgbClr val="FFFF00"/>
              </a:highlight>
            </a:endParaRPr>
          </a:p>
        </p:txBody>
      </p:sp>
      <p:sp>
        <p:nvSpPr>
          <p:cNvPr id="5" name="TekstSylinder 4">
            <a:extLst>
              <a:ext uri="{FF2B5EF4-FFF2-40B4-BE49-F238E27FC236}">
                <a16:creationId xmlns:a16="http://schemas.microsoft.com/office/drawing/2014/main" id="{AED75C44-58E7-1498-FA25-4F5072515FDF}"/>
              </a:ext>
            </a:extLst>
          </p:cNvPr>
          <p:cNvSpPr txBox="1"/>
          <p:nvPr/>
        </p:nvSpPr>
        <p:spPr>
          <a:xfrm>
            <a:off x="650240" y="1335316"/>
            <a:ext cx="10718800" cy="4534575"/>
          </a:xfrm>
          <a:prstGeom prst="rect">
            <a:avLst/>
          </a:prstGeom>
          <a:noFill/>
        </p:spPr>
        <p:txBody>
          <a:bodyPr wrap="square" lIns="91440" tIns="45720" rIns="91440" bIns="45720" anchor="t">
            <a:spAutoFit/>
          </a:bodyPr>
          <a:lstStyle/>
          <a:p>
            <a:pPr>
              <a:lnSpc>
                <a:spcPct val="100000"/>
              </a:lnSpc>
            </a:pPr>
            <a:r>
              <a:rPr lang="nb-NO" sz="1600" b="1" dirty="0">
                <a:latin typeface="+mj-lt"/>
              </a:rPr>
              <a:t>Lite systematisk bruk av KI i virksomhetene</a:t>
            </a:r>
          </a:p>
          <a:p>
            <a:pPr marL="285750" indent="-285750">
              <a:spcBef>
                <a:spcPts val="200"/>
              </a:spcBef>
              <a:buClr>
                <a:schemeClr val="accent6"/>
              </a:buClr>
              <a:buFont typeface="Arial" panose="020B0604020202020204" pitchFamily="34" charset="0"/>
              <a:buChar char="•"/>
            </a:pPr>
            <a:r>
              <a:rPr lang="nb-NO" sz="1600" dirty="0">
                <a:solidFill>
                  <a:schemeClr val="tx1">
                    <a:lumMod val="50000"/>
                  </a:schemeClr>
                </a:solidFill>
              </a:rPr>
              <a:t>Medlemmene opplever at det er lite systematisk bruk av KI i deres virksomhet. 4 av 10 oppgir at virksomheten i noen grad har tatt i bruk KI, men det er også mange som ikke kjenner til om dette er tatt i bruk i deres virksomhet. </a:t>
            </a:r>
          </a:p>
          <a:p>
            <a:pPr marL="285750" indent="-285750">
              <a:spcBef>
                <a:spcPts val="200"/>
              </a:spcBef>
              <a:buClr>
                <a:schemeClr val="accent6"/>
              </a:buClr>
              <a:buFont typeface="Arial" panose="020B0604020202020204" pitchFamily="34" charset="0"/>
              <a:buChar char="•"/>
            </a:pPr>
            <a:r>
              <a:rPr lang="nb-NO" sz="1600" dirty="0">
                <a:solidFill>
                  <a:schemeClr val="tx1">
                    <a:lumMod val="50000"/>
                  </a:schemeClr>
                </a:solidFill>
              </a:rPr>
              <a:t>Det er store forskjeller mellom ulike virksomheter, både når det gjelder kjennskap til implementering i virksomheten og faktisk bruk.</a:t>
            </a:r>
          </a:p>
          <a:p>
            <a:pPr marL="285750" indent="-285750">
              <a:spcBef>
                <a:spcPts val="200"/>
              </a:spcBef>
              <a:buClr>
                <a:schemeClr val="accent6"/>
              </a:buClr>
              <a:buFont typeface="Arial" panose="020B0604020202020204" pitchFamily="34" charset="0"/>
              <a:buChar char="•"/>
            </a:pPr>
            <a:endParaRPr lang="nb-NO" sz="1600" dirty="0">
              <a:solidFill>
                <a:schemeClr val="tx1">
                  <a:lumMod val="50000"/>
                </a:schemeClr>
              </a:solidFill>
              <a:latin typeface="+mj-lt"/>
            </a:endParaRPr>
          </a:p>
          <a:p>
            <a:pPr>
              <a:spcBef>
                <a:spcPts val="200"/>
              </a:spcBef>
              <a:buClr>
                <a:schemeClr val="accent6"/>
              </a:buClr>
            </a:pPr>
            <a:r>
              <a:rPr lang="nb-NO" sz="1600" b="1" dirty="0">
                <a:latin typeface="+mj-lt"/>
              </a:rPr>
              <a:t>De fleste har en jobb der det er aktuelt å benytte KI, men det er fortsatt moderat bruk</a:t>
            </a:r>
          </a:p>
          <a:p>
            <a:pPr marL="285750" indent="-285750">
              <a:buFont typeface="Arial" panose="020B0604020202020204" pitchFamily="34" charset="0"/>
              <a:buChar char="•"/>
            </a:pPr>
            <a:r>
              <a:rPr lang="nb-NO" sz="1600" dirty="0">
                <a:latin typeface="+mj-lt"/>
              </a:rPr>
              <a:t>8 av 10 har en type arbeid der det er aktuelt å benytte KI.</a:t>
            </a:r>
          </a:p>
          <a:p>
            <a:pPr marL="285750" indent="-285750">
              <a:spcBef>
                <a:spcPts val="200"/>
              </a:spcBef>
              <a:buClr>
                <a:schemeClr val="accent6"/>
              </a:buClr>
              <a:buFont typeface="Arial,Sans-Serif" panose="020B0604020202020204" pitchFamily="34" charset="0"/>
              <a:buChar char="•"/>
            </a:pPr>
            <a:r>
              <a:rPr lang="nb-NO" sz="1600" dirty="0">
                <a:solidFill>
                  <a:schemeClr val="tx1">
                    <a:lumMod val="50000"/>
                  </a:schemeClr>
                </a:solidFill>
                <a:latin typeface="+mj-lt"/>
              </a:rPr>
              <a:t>2 av 3 benytter i realiteten ikke KI, men det er store forskjeller mellom virksomhetene.</a:t>
            </a:r>
            <a:endParaRPr lang="en-US" sz="1600" dirty="0">
              <a:solidFill>
                <a:srgbClr val="3C3C3C"/>
              </a:solidFill>
              <a:latin typeface="+mj-lt"/>
            </a:endParaRPr>
          </a:p>
          <a:p>
            <a:pPr marL="285750" indent="-285750">
              <a:spcBef>
                <a:spcPts val="200"/>
              </a:spcBef>
              <a:buClr>
                <a:schemeClr val="accent6"/>
              </a:buClr>
              <a:buFont typeface="Arial" panose="020B0604020202020204" pitchFamily="34" charset="0"/>
              <a:buChar char="•"/>
            </a:pPr>
            <a:r>
              <a:rPr lang="nb-NO" sz="1600" dirty="0">
                <a:solidFill>
                  <a:schemeClr val="tx1">
                    <a:lumMod val="50000"/>
                  </a:schemeClr>
                </a:solidFill>
                <a:latin typeface="+mj-lt"/>
              </a:rPr>
              <a:t>4% bruker KI ofte, og 30% bruker det av og til.</a:t>
            </a:r>
            <a:endParaRPr lang="nb-NO" dirty="0">
              <a:solidFill>
                <a:schemeClr val="tx1">
                  <a:lumMod val="50000"/>
                </a:schemeClr>
              </a:solidFill>
            </a:endParaRPr>
          </a:p>
          <a:p>
            <a:pPr marL="285750" indent="-285750">
              <a:spcBef>
                <a:spcPts val="200"/>
              </a:spcBef>
              <a:buClr>
                <a:schemeClr val="accent6"/>
              </a:buClr>
              <a:buFont typeface="Arial" panose="020B0604020202020204" pitchFamily="34" charset="0"/>
              <a:buChar char="•"/>
            </a:pPr>
            <a:r>
              <a:rPr lang="nb-NO" sz="1600" dirty="0">
                <a:latin typeface="+mj-lt"/>
              </a:rPr>
              <a:t>Blant brukere er det flest som benytter KI til juridiske analyser og utredningsarbeid - for å finne og oppsummere rettskilder. Mange bruker det til tekstsammendrag, tekstforbedring og oversetting.</a:t>
            </a:r>
          </a:p>
          <a:p>
            <a:pPr>
              <a:spcBef>
                <a:spcPts val="200"/>
              </a:spcBef>
              <a:buClr>
                <a:schemeClr val="accent6"/>
              </a:buClr>
            </a:pPr>
            <a:endParaRPr lang="nb-NO" sz="1600" dirty="0">
              <a:latin typeface="+mj-lt"/>
            </a:endParaRPr>
          </a:p>
          <a:p>
            <a:pPr>
              <a:spcBef>
                <a:spcPts val="200"/>
              </a:spcBef>
              <a:buClr>
                <a:schemeClr val="accent6"/>
              </a:buClr>
            </a:pPr>
            <a:r>
              <a:rPr lang="nb-NO" sz="1600" b="1" dirty="0">
                <a:latin typeface="+mj-lt"/>
              </a:rPr>
              <a:t>Halvparten har retningslinjer for bruk av KI</a:t>
            </a:r>
          </a:p>
          <a:p>
            <a:pPr marL="285750" indent="-285750">
              <a:spcBef>
                <a:spcPts val="200"/>
              </a:spcBef>
              <a:buClr>
                <a:schemeClr val="accent6"/>
              </a:buClr>
              <a:buFont typeface="Arial" panose="020B0604020202020204" pitchFamily="34" charset="0"/>
              <a:buChar char="•"/>
            </a:pPr>
            <a:r>
              <a:rPr lang="nb-NO" sz="1600" dirty="0">
                <a:latin typeface="+mj-lt"/>
              </a:rPr>
              <a:t>Nesten halvparten oppgir at virksomheten har etablert egne retningslinjer for bruk av KI, men mange kjenner ikke til dette og 29% svarer «vet ikke». Det er store forskjeller mellom virksomhetene når det gjelder kjennskap til om man har retningslinjer for bruk.</a:t>
            </a:r>
          </a:p>
        </p:txBody>
      </p:sp>
    </p:spTree>
    <p:extLst>
      <p:ext uri="{BB962C8B-B14F-4D97-AF65-F5344CB8AC3E}">
        <p14:creationId xmlns:p14="http://schemas.microsoft.com/office/powerpoint/2010/main" val="1943603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7D6D9-D692-D846-5068-0A4803499AC8}"/>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8E8F7052-B8DF-7E89-AE32-C0AB868BD699}"/>
              </a:ext>
            </a:extLst>
          </p:cNvPr>
          <p:cNvSpPr>
            <a:spLocks noGrp="1"/>
          </p:cNvSpPr>
          <p:nvPr>
            <p:ph type="title"/>
          </p:nvPr>
        </p:nvSpPr>
        <p:spPr>
          <a:xfrm>
            <a:off x="722128" y="294094"/>
            <a:ext cx="11017250" cy="792163"/>
          </a:xfrm>
        </p:spPr>
        <p:txBody>
          <a:bodyPr/>
          <a:lstStyle/>
          <a:p>
            <a:r>
              <a:rPr lang="nb-NO" sz="2400" dirty="0"/>
              <a:t>Kort oppsummering</a:t>
            </a:r>
          </a:p>
        </p:txBody>
      </p:sp>
      <p:sp>
        <p:nvSpPr>
          <p:cNvPr id="5" name="TekstSylinder 4">
            <a:extLst>
              <a:ext uri="{FF2B5EF4-FFF2-40B4-BE49-F238E27FC236}">
                <a16:creationId xmlns:a16="http://schemas.microsoft.com/office/drawing/2014/main" id="{4B764A25-7B0F-381F-3582-DBEC6BBC698C}"/>
              </a:ext>
            </a:extLst>
          </p:cNvPr>
          <p:cNvSpPr txBox="1"/>
          <p:nvPr/>
        </p:nvSpPr>
        <p:spPr>
          <a:xfrm>
            <a:off x="650240" y="1396276"/>
            <a:ext cx="10190480" cy="4508927"/>
          </a:xfrm>
          <a:prstGeom prst="rect">
            <a:avLst/>
          </a:prstGeom>
          <a:noFill/>
        </p:spPr>
        <p:txBody>
          <a:bodyPr wrap="square" lIns="91440" tIns="45720" rIns="91440" bIns="45720" anchor="t">
            <a:spAutoFit/>
          </a:bodyPr>
          <a:lstStyle/>
          <a:p>
            <a:pPr>
              <a:lnSpc>
                <a:spcPct val="100000"/>
              </a:lnSpc>
            </a:pPr>
            <a:r>
              <a:rPr lang="nb-NO" sz="1600" b="1">
                <a:latin typeface="+mj-lt"/>
              </a:rPr>
              <a:t>Ikke </a:t>
            </a:r>
            <a:r>
              <a:rPr lang="nb-NO" sz="1600" b="1" dirty="0">
                <a:latin typeface="+mj-lt"/>
              </a:rPr>
              <a:t>tilstrekkelig opplæring</a:t>
            </a:r>
          </a:p>
          <a:p>
            <a:pPr marL="285750" indent="-285750">
              <a:spcBef>
                <a:spcPts val="200"/>
              </a:spcBef>
              <a:buClr>
                <a:schemeClr val="accent6"/>
              </a:buClr>
              <a:buFont typeface="Arial" panose="020B0604020202020204" pitchFamily="34" charset="0"/>
              <a:buChar char="•"/>
            </a:pPr>
            <a:r>
              <a:rPr lang="nb-NO" sz="1600" dirty="0">
                <a:latin typeface="+mj-lt"/>
              </a:rPr>
              <a:t>38% har blitt tilbudt opplæring eller veiledning i bruk av KI. Også på dette området er det store forskjeller mellom virksomheter. I enkelte etater er det nesten ingen som har fått opplæring. </a:t>
            </a:r>
          </a:p>
          <a:p>
            <a:pPr marL="285750" indent="-285750">
              <a:spcBef>
                <a:spcPts val="200"/>
              </a:spcBef>
              <a:buClr>
                <a:schemeClr val="accent6"/>
              </a:buClr>
              <a:buFont typeface="Arial" panose="020B0604020202020204" pitchFamily="34" charset="0"/>
              <a:buChar char="•"/>
            </a:pPr>
            <a:r>
              <a:rPr lang="nb-NO" sz="1600" dirty="0">
                <a:latin typeface="+mj-lt"/>
              </a:rPr>
              <a:t>Av de som har fått opplæring er det 13% som opplever den som tilstrekkelig og 18% som opplever at den har gjort dem tryggere på bruken. </a:t>
            </a:r>
          </a:p>
          <a:p>
            <a:pPr marL="285750" indent="-285750">
              <a:spcBef>
                <a:spcPts val="200"/>
              </a:spcBef>
              <a:buClr>
                <a:schemeClr val="accent6"/>
              </a:buClr>
              <a:buFont typeface="Arial" panose="020B0604020202020204" pitchFamily="34" charset="0"/>
              <a:buChar char="•"/>
            </a:pPr>
            <a:endParaRPr lang="nb-NO" sz="1600" dirty="0">
              <a:latin typeface="+mj-lt"/>
            </a:endParaRPr>
          </a:p>
          <a:p>
            <a:pPr>
              <a:spcBef>
                <a:spcPts val="200"/>
              </a:spcBef>
              <a:buClr>
                <a:schemeClr val="accent6"/>
              </a:buClr>
            </a:pPr>
            <a:r>
              <a:rPr lang="nb-NO" sz="1600" b="1" dirty="0">
                <a:latin typeface="+mj-lt"/>
              </a:rPr>
              <a:t>De fleste er positive til bruk av KI, men trenger mer kompetanse</a:t>
            </a:r>
          </a:p>
          <a:p>
            <a:pPr marL="285750" indent="-285750">
              <a:spcBef>
                <a:spcPts val="200"/>
              </a:spcBef>
              <a:buClr>
                <a:schemeClr val="accent6"/>
              </a:buClr>
              <a:buFont typeface="Arial" panose="020B0604020202020204" pitchFamily="34" charset="0"/>
              <a:buChar char="•"/>
            </a:pPr>
            <a:r>
              <a:rPr lang="nb-NO" sz="1600" dirty="0">
                <a:latin typeface="+mj-lt"/>
              </a:rPr>
              <a:t>84% er positive til at KI tas i bruk i sin virksomhet.</a:t>
            </a:r>
          </a:p>
          <a:p>
            <a:pPr marL="285750" indent="-285750">
              <a:spcBef>
                <a:spcPts val="200"/>
              </a:spcBef>
              <a:buClr>
                <a:schemeClr val="accent6"/>
              </a:buClr>
              <a:buFont typeface="Arial" panose="020B0604020202020204" pitchFamily="34" charset="0"/>
              <a:buChar char="•"/>
            </a:pPr>
            <a:r>
              <a:rPr lang="nb-NO" sz="1600" dirty="0">
                <a:latin typeface="+mj-lt"/>
              </a:rPr>
              <a:t>3 av 4 mener KI kan gi en mer effektiv arbeidshverdag og 2 av 3 tror det kan fjerne en del av de kjedelige arbeidsoppgavene.</a:t>
            </a:r>
          </a:p>
          <a:p>
            <a:pPr marL="285750" indent="-285750">
              <a:spcBef>
                <a:spcPts val="200"/>
              </a:spcBef>
              <a:buClr>
                <a:schemeClr val="accent6"/>
              </a:buClr>
              <a:buFont typeface="Arial" panose="020B0604020202020204" pitchFamily="34" charset="0"/>
              <a:buChar char="•"/>
            </a:pPr>
            <a:r>
              <a:rPr lang="nb-NO" sz="1600" dirty="0">
                <a:latin typeface="+mj-lt"/>
              </a:rPr>
              <a:t>Rundt halvparten er enig/noe enig i at de har den nødvendige kompetansen til å vurdere rettssikkerhetsmessige og etiske utfordringer ved bruk av KI. </a:t>
            </a:r>
          </a:p>
          <a:p>
            <a:pPr marL="285750" indent="-285750">
              <a:spcBef>
                <a:spcPts val="200"/>
              </a:spcBef>
              <a:buClr>
                <a:schemeClr val="accent6"/>
              </a:buClr>
              <a:buFont typeface="Arial" panose="020B0604020202020204" pitchFamily="34" charset="0"/>
              <a:buChar char="•"/>
            </a:pPr>
            <a:endParaRPr lang="nb-NO" sz="1600" b="1" dirty="0">
              <a:latin typeface="+mj-lt"/>
            </a:endParaRPr>
          </a:p>
          <a:p>
            <a:pPr>
              <a:spcBef>
                <a:spcPts val="200"/>
              </a:spcBef>
              <a:buClr>
                <a:schemeClr val="accent6"/>
              </a:buClr>
            </a:pPr>
            <a:r>
              <a:rPr lang="nb-NO" sz="1600" b="1" dirty="0">
                <a:latin typeface="+mj-lt"/>
              </a:rPr>
              <a:t>Det er en rekke bekymringer rundt implementering av KI</a:t>
            </a:r>
          </a:p>
          <a:p>
            <a:pPr marL="285750" indent="-285750">
              <a:lnSpc>
                <a:spcPct val="100000"/>
              </a:lnSpc>
              <a:buFont typeface="Arial" panose="020B0604020202020204" pitchFamily="34" charset="0"/>
              <a:buChar char="•"/>
            </a:pPr>
            <a:r>
              <a:rPr lang="nb-NO" sz="1600" dirty="0">
                <a:latin typeface="+mj-lt"/>
              </a:rPr>
              <a:t>Mange har bekymringer rundt implementering av KI; 3 av 4 er bekymret for manglende kildekritikk ved bruk. I tillegg mener mange det er rettssikkerhetsmessige utfordringer, og over halvparten har bekymringer rundt personvern, manglende opplæring, etiske problemstillinger og kontroll av resultat. </a:t>
            </a:r>
          </a:p>
        </p:txBody>
      </p:sp>
    </p:spTree>
    <p:extLst>
      <p:ext uri="{BB962C8B-B14F-4D97-AF65-F5344CB8AC3E}">
        <p14:creationId xmlns:p14="http://schemas.microsoft.com/office/powerpoint/2010/main" val="744535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C96704-CB8B-4AAB-8E90-B775C3E1F1ED}"/>
              </a:ext>
            </a:extLst>
          </p:cNvPr>
          <p:cNvSpPr>
            <a:spLocks noGrp="1"/>
          </p:cNvSpPr>
          <p:nvPr>
            <p:ph type="ctrTitle"/>
          </p:nvPr>
        </p:nvSpPr>
        <p:spPr/>
        <p:txBody>
          <a:bodyPr/>
          <a:lstStyle/>
          <a:p>
            <a:r>
              <a:rPr lang="nb-NO" dirty="0"/>
              <a:t>Bruk av KI</a:t>
            </a:r>
            <a:endParaRPr lang="nb-NO" sz="2000" dirty="0"/>
          </a:p>
        </p:txBody>
      </p:sp>
    </p:spTree>
    <p:extLst>
      <p:ext uri="{BB962C8B-B14F-4D97-AF65-F5344CB8AC3E}">
        <p14:creationId xmlns:p14="http://schemas.microsoft.com/office/powerpoint/2010/main" val="1626082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Sylinder 3">
            <a:extLst>
              <a:ext uri="{FF2B5EF4-FFF2-40B4-BE49-F238E27FC236}">
                <a16:creationId xmlns:a16="http://schemas.microsoft.com/office/drawing/2014/main" id="{9BDDC0BB-8FC7-4820-9473-9650B0D50AE9}"/>
              </a:ext>
            </a:extLst>
          </p:cNvPr>
          <p:cNvSpPr txBox="1"/>
          <p:nvPr/>
        </p:nvSpPr>
        <p:spPr>
          <a:xfrm>
            <a:off x="633830" y="1216887"/>
            <a:ext cx="4253130" cy="523220"/>
          </a:xfrm>
          <a:prstGeom prst="rect">
            <a:avLst/>
          </a:prstGeom>
          <a:noFill/>
        </p:spPr>
        <p:txBody>
          <a:bodyPr wrap="square" rtlCol="0">
            <a:spAutoFit/>
          </a:bodyPr>
          <a:lstStyle/>
          <a:p>
            <a:r>
              <a:rPr lang="nb-NO" sz="1400" b="1" dirty="0">
                <a:effectLst/>
                <a:latin typeface="+mj-lt"/>
                <a:ea typeface="Times New Roman" panose="02020603050405020304" pitchFamily="18" charset="0"/>
                <a:cs typeface="Calibri" panose="020F0502020204030204" pitchFamily="34" charset="0"/>
              </a:rPr>
              <a:t>Har din virksomhet tatt i bruk KI i oppgaveløsningen?</a:t>
            </a:r>
            <a:endParaRPr lang="nb-NO" sz="1400" b="1" dirty="0">
              <a:effectLst/>
              <a:latin typeface="+mj-lt"/>
              <a:ea typeface="Times New Roman" panose="02020603050405020304" pitchFamily="18" charset="0"/>
              <a:cs typeface="Times New Roman" panose="02020603050405020304" pitchFamily="18" charset="0"/>
            </a:endParaRPr>
          </a:p>
          <a:p>
            <a:r>
              <a:rPr lang="nb-NO" sz="1400" i="1" dirty="0">
                <a:latin typeface="+mj-lt"/>
              </a:rPr>
              <a:t>Tall i %</a:t>
            </a:r>
          </a:p>
        </p:txBody>
      </p:sp>
      <p:graphicFrame>
        <p:nvGraphicFramePr>
          <p:cNvPr id="5" name="Plassholder for innhold 6">
            <a:extLst>
              <a:ext uri="{FF2B5EF4-FFF2-40B4-BE49-F238E27FC236}">
                <a16:creationId xmlns:a16="http://schemas.microsoft.com/office/drawing/2014/main" id="{0F5C8BC9-47B9-4D79-93B3-EEBE4D921B33}"/>
              </a:ext>
            </a:extLst>
          </p:cNvPr>
          <p:cNvGraphicFramePr>
            <a:graphicFrameLocks/>
          </p:cNvGraphicFramePr>
          <p:nvPr>
            <p:extLst>
              <p:ext uri="{D42A27DB-BD31-4B8C-83A1-F6EECF244321}">
                <p14:modId xmlns:p14="http://schemas.microsoft.com/office/powerpoint/2010/main" val="1635905649"/>
              </p:ext>
            </p:extLst>
          </p:nvPr>
        </p:nvGraphicFramePr>
        <p:xfrm>
          <a:off x="804354" y="1851271"/>
          <a:ext cx="5179886" cy="3086489"/>
        </p:xfrm>
        <a:graphic>
          <a:graphicData uri="http://schemas.openxmlformats.org/drawingml/2006/chart">
            <c:chart xmlns:c="http://schemas.openxmlformats.org/drawingml/2006/chart" xmlns:r="http://schemas.openxmlformats.org/officeDocument/2006/relationships" r:id="rId2"/>
          </a:graphicData>
        </a:graphic>
      </p:graphicFrame>
      <p:sp>
        <p:nvSpPr>
          <p:cNvPr id="7" name="Tittel 1">
            <a:extLst>
              <a:ext uri="{FF2B5EF4-FFF2-40B4-BE49-F238E27FC236}">
                <a16:creationId xmlns:a16="http://schemas.microsoft.com/office/drawing/2014/main" id="{07BE6A0D-684D-415F-8371-309A501833B8}"/>
              </a:ext>
            </a:extLst>
          </p:cNvPr>
          <p:cNvSpPr txBox="1">
            <a:spLocks/>
          </p:cNvSpPr>
          <p:nvPr/>
        </p:nvSpPr>
        <p:spPr>
          <a:xfrm>
            <a:off x="587376" y="73497"/>
            <a:ext cx="10922670" cy="625302"/>
          </a:xfrm>
          <a:prstGeom prst="rect">
            <a:avLst/>
          </a:prstGeom>
        </p:spPr>
        <p:txBody>
          <a:bodyPr lIns="91440" tIns="45720" rIns="91440" bIns="45720" anchor="t"/>
          <a:lstStyle>
            <a:lvl1pPr algn="l" defTabSz="914400" rtl="0" eaLnBrk="1" latinLnBrk="0" hangingPunct="1">
              <a:lnSpc>
                <a:spcPts val="3200"/>
              </a:lnSpc>
              <a:spcBef>
                <a:spcPct val="0"/>
              </a:spcBef>
              <a:buNone/>
              <a:defRPr sz="3200" b="0" i="0" kern="1200" baseline="0">
                <a:solidFill>
                  <a:schemeClr val="tx2"/>
                </a:solidFill>
                <a:latin typeface="+mj-lt"/>
                <a:ea typeface="+mj-ea"/>
                <a:cs typeface="+mj-cs"/>
              </a:defRPr>
            </a:lvl1pPr>
          </a:lstStyle>
          <a:p>
            <a:pPr>
              <a:lnSpc>
                <a:spcPct val="100000"/>
              </a:lnSpc>
            </a:pPr>
            <a:r>
              <a:rPr lang="nb-NO" sz="2000" b="1" dirty="0"/>
              <a:t>Lite systematisk bruk av KI i virksomhetene</a:t>
            </a:r>
          </a:p>
          <a:p>
            <a:pPr>
              <a:lnSpc>
                <a:spcPct val="100000"/>
              </a:lnSpc>
            </a:pPr>
            <a:r>
              <a:rPr lang="nb-NO" sz="1800" dirty="0"/>
              <a:t>Kun 2% oppgir at virksomheten «i stor grad» har tatt i bruk KI. Rundt halvparten oppgir at virksomheten «i liten grad» har tatt i bruk KI. </a:t>
            </a:r>
            <a:endParaRPr lang="nb-NO" sz="1600" dirty="0"/>
          </a:p>
        </p:txBody>
      </p:sp>
      <p:sp>
        <p:nvSpPr>
          <p:cNvPr id="11" name="TekstSylinder 10">
            <a:extLst>
              <a:ext uri="{FF2B5EF4-FFF2-40B4-BE49-F238E27FC236}">
                <a16:creationId xmlns:a16="http://schemas.microsoft.com/office/drawing/2014/main" id="{90A9D2D4-C41E-4D22-AD02-2A365F20C5D7}"/>
              </a:ext>
            </a:extLst>
          </p:cNvPr>
          <p:cNvSpPr txBox="1"/>
          <p:nvPr/>
        </p:nvSpPr>
        <p:spPr>
          <a:xfrm>
            <a:off x="5899731" y="4686072"/>
            <a:ext cx="277640" cy="246221"/>
          </a:xfrm>
          <a:prstGeom prst="rect">
            <a:avLst/>
          </a:prstGeom>
          <a:noFill/>
        </p:spPr>
        <p:txBody>
          <a:bodyPr wrap="none" rtlCol="0">
            <a:spAutoFit/>
          </a:bodyPr>
          <a:lstStyle/>
          <a:p>
            <a:r>
              <a:rPr lang="nb-NO" sz="1000" dirty="0"/>
              <a:t>%</a:t>
            </a:r>
          </a:p>
        </p:txBody>
      </p:sp>
      <p:sp>
        <p:nvSpPr>
          <p:cNvPr id="18" name="Ellipse 17">
            <a:extLst>
              <a:ext uri="{FF2B5EF4-FFF2-40B4-BE49-F238E27FC236}">
                <a16:creationId xmlns:a16="http://schemas.microsoft.com/office/drawing/2014/main" id="{8172750A-176D-0B1A-23C6-53FD162E5A56}"/>
              </a:ext>
            </a:extLst>
          </p:cNvPr>
          <p:cNvSpPr/>
          <p:nvPr/>
        </p:nvSpPr>
        <p:spPr>
          <a:xfrm>
            <a:off x="4596199" y="3403802"/>
            <a:ext cx="1232035" cy="357309"/>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16000" indent="-216000" algn="ctr">
              <a:buClr>
                <a:schemeClr val="accent6"/>
              </a:buClr>
              <a:buFont typeface="Arial" panose="020B0604020202020204" pitchFamily="34" charset="0"/>
              <a:buChar char="•"/>
            </a:pPr>
            <a:endParaRPr lang="nb-NO" dirty="0">
              <a:solidFill>
                <a:schemeClr val="tx1"/>
              </a:solidFill>
            </a:endParaRPr>
          </a:p>
        </p:txBody>
      </p:sp>
      <p:sp>
        <p:nvSpPr>
          <p:cNvPr id="13" name="Rektangel: avrundede hjørner 12">
            <a:extLst>
              <a:ext uri="{FF2B5EF4-FFF2-40B4-BE49-F238E27FC236}">
                <a16:creationId xmlns:a16="http://schemas.microsoft.com/office/drawing/2014/main" id="{76422C0E-7A5A-2C42-3CC1-7475FC63D90D}"/>
              </a:ext>
            </a:extLst>
          </p:cNvPr>
          <p:cNvSpPr/>
          <p:nvPr/>
        </p:nvSpPr>
        <p:spPr>
          <a:xfrm>
            <a:off x="7264400" y="1912828"/>
            <a:ext cx="4235486" cy="1848284"/>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Kun 2% oppgir at virksomheten «i stor grad» har tatt i bruk KI. 40% oppgir «i noen grad». </a:t>
            </a:r>
          </a:p>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Det er store forskjeller mellom ulike virksomheter, og vi ser at </a:t>
            </a:r>
            <a:r>
              <a:rPr lang="nb-NO" sz="1400" dirty="0" err="1">
                <a:solidFill>
                  <a:schemeClr val="tx1">
                    <a:lumMod val="50000"/>
                  </a:schemeClr>
                </a:solidFill>
              </a:rPr>
              <a:t>f.eks</a:t>
            </a:r>
            <a:r>
              <a:rPr lang="nb-NO" sz="1400" dirty="0">
                <a:solidFill>
                  <a:schemeClr val="tx1">
                    <a:lumMod val="50000"/>
                  </a:schemeClr>
                </a:solidFill>
              </a:rPr>
              <a:t> Skatteetaten er blant de som i størst grad har tatt i bruk KI, mens det i Politietaten er få.</a:t>
            </a:r>
          </a:p>
        </p:txBody>
      </p:sp>
    </p:spTree>
    <p:extLst>
      <p:ext uri="{BB962C8B-B14F-4D97-AF65-F5344CB8AC3E}">
        <p14:creationId xmlns:p14="http://schemas.microsoft.com/office/powerpoint/2010/main" val="1762259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4A825-E1A2-C2F1-04B4-B8289353E4C6}"/>
            </a:ext>
          </a:extLst>
        </p:cNvPr>
        <p:cNvGrpSpPr/>
        <p:nvPr/>
      </p:nvGrpSpPr>
      <p:grpSpPr>
        <a:xfrm>
          <a:off x="0" y="0"/>
          <a:ext cx="0" cy="0"/>
          <a:chOff x="0" y="0"/>
          <a:chExt cx="0" cy="0"/>
        </a:xfrm>
      </p:grpSpPr>
      <p:sp>
        <p:nvSpPr>
          <p:cNvPr id="4" name="TekstSylinder 3">
            <a:extLst>
              <a:ext uri="{FF2B5EF4-FFF2-40B4-BE49-F238E27FC236}">
                <a16:creationId xmlns:a16="http://schemas.microsoft.com/office/drawing/2014/main" id="{F84651AD-5B1E-1EC7-DE69-7025C1A1738E}"/>
              </a:ext>
            </a:extLst>
          </p:cNvPr>
          <p:cNvSpPr txBox="1"/>
          <p:nvPr/>
        </p:nvSpPr>
        <p:spPr>
          <a:xfrm>
            <a:off x="633829" y="1216887"/>
            <a:ext cx="5002331" cy="523220"/>
          </a:xfrm>
          <a:prstGeom prst="rect">
            <a:avLst/>
          </a:prstGeom>
          <a:noFill/>
        </p:spPr>
        <p:txBody>
          <a:bodyPr wrap="none" rtlCol="0">
            <a:spAutoFit/>
          </a:bodyPr>
          <a:lstStyle/>
          <a:p>
            <a:r>
              <a:rPr lang="nb-NO" sz="1400" b="1" dirty="0">
                <a:effectLst/>
                <a:latin typeface="+mj-lt"/>
                <a:ea typeface="Times New Roman" panose="02020603050405020304" pitchFamily="18" charset="0"/>
                <a:cs typeface="Calibri" panose="020F0502020204030204" pitchFamily="34" charset="0"/>
              </a:rPr>
              <a:t>Har du en type arbeid der det er/kan være aktuelt å benytte KI?</a:t>
            </a:r>
            <a:endParaRPr lang="nb-NO" sz="1400" b="1" dirty="0">
              <a:effectLst/>
              <a:latin typeface="+mj-lt"/>
              <a:ea typeface="Times New Roman" panose="02020603050405020304" pitchFamily="18" charset="0"/>
              <a:cs typeface="Times New Roman" panose="02020603050405020304" pitchFamily="18" charset="0"/>
            </a:endParaRPr>
          </a:p>
          <a:p>
            <a:r>
              <a:rPr lang="nb-NO" sz="1400" i="1" dirty="0">
                <a:latin typeface="+mj-lt"/>
              </a:rPr>
              <a:t>Tall i %</a:t>
            </a:r>
          </a:p>
        </p:txBody>
      </p:sp>
      <p:graphicFrame>
        <p:nvGraphicFramePr>
          <p:cNvPr id="5" name="Plassholder for innhold 6">
            <a:extLst>
              <a:ext uri="{FF2B5EF4-FFF2-40B4-BE49-F238E27FC236}">
                <a16:creationId xmlns:a16="http://schemas.microsoft.com/office/drawing/2014/main" id="{C0FBF68D-8682-E5B1-17CC-461157F1CF37}"/>
              </a:ext>
            </a:extLst>
          </p:cNvPr>
          <p:cNvGraphicFramePr>
            <a:graphicFrameLocks/>
          </p:cNvGraphicFramePr>
          <p:nvPr>
            <p:extLst>
              <p:ext uri="{D42A27DB-BD31-4B8C-83A1-F6EECF244321}">
                <p14:modId xmlns:p14="http://schemas.microsoft.com/office/powerpoint/2010/main" val="1760817858"/>
              </p:ext>
            </p:extLst>
          </p:nvPr>
        </p:nvGraphicFramePr>
        <p:xfrm>
          <a:off x="814514" y="1729350"/>
          <a:ext cx="5362766" cy="2984889"/>
        </p:xfrm>
        <a:graphic>
          <a:graphicData uri="http://schemas.openxmlformats.org/drawingml/2006/chart">
            <c:chart xmlns:c="http://schemas.openxmlformats.org/drawingml/2006/chart" xmlns:r="http://schemas.openxmlformats.org/officeDocument/2006/relationships" r:id="rId2"/>
          </a:graphicData>
        </a:graphic>
      </p:graphicFrame>
      <p:sp>
        <p:nvSpPr>
          <p:cNvPr id="7" name="Tittel 1">
            <a:extLst>
              <a:ext uri="{FF2B5EF4-FFF2-40B4-BE49-F238E27FC236}">
                <a16:creationId xmlns:a16="http://schemas.microsoft.com/office/drawing/2014/main" id="{08030E87-E1E9-5DF6-5E00-0F9A5DBDF662}"/>
              </a:ext>
            </a:extLst>
          </p:cNvPr>
          <p:cNvSpPr txBox="1">
            <a:spLocks/>
          </p:cNvSpPr>
          <p:nvPr/>
        </p:nvSpPr>
        <p:spPr>
          <a:xfrm>
            <a:off x="587376" y="73497"/>
            <a:ext cx="10922670" cy="625302"/>
          </a:xfrm>
          <a:prstGeom prst="rect">
            <a:avLst/>
          </a:prstGeom>
        </p:spPr>
        <p:txBody>
          <a:bodyPr lIns="91440" tIns="45720" rIns="91440" bIns="45720" anchor="t"/>
          <a:lstStyle>
            <a:lvl1pPr algn="l" defTabSz="914400" rtl="0" eaLnBrk="1" latinLnBrk="0" hangingPunct="1">
              <a:lnSpc>
                <a:spcPts val="3200"/>
              </a:lnSpc>
              <a:spcBef>
                <a:spcPct val="0"/>
              </a:spcBef>
              <a:buNone/>
              <a:defRPr sz="3200" b="0" i="0" kern="1200" baseline="0">
                <a:solidFill>
                  <a:schemeClr val="tx2"/>
                </a:solidFill>
                <a:latin typeface="+mj-lt"/>
                <a:ea typeface="+mj-ea"/>
                <a:cs typeface="+mj-cs"/>
              </a:defRPr>
            </a:lvl1pPr>
          </a:lstStyle>
          <a:p>
            <a:pPr>
              <a:lnSpc>
                <a:spcPct val="100000"/>
              </a:lnSpc>
            </a:pPr>
            <a:r>
              <a:rPr lang="nb-NO" sz="2000" b="1" dirty="0"/>
              <a:t>De fleste har en jobb der det er aktuelt å bruke KI</a:t>
            </a:r>
          </a:p>
          <a:p>
            <a:pPr>
              <a:lnSpc>
                <a:spcPct val="100000"/>
              </a:lnSpc>
            </a:pPr>
            <a:r>
              <a:rPr lang="nb-NO" sz="1800" dirty="0"/>
              <a:t>8 av 10 har en type arbeid der det er aktuelt å benytte KI.</a:t>
            </a:r>
            <a:endParaRPr lang="nb-NO" sz="1600" dirty="0"/>
          </a:p>
        </p:txBody>
      </p:sp>
      <p:sp>
        <p:nvSpPr>
          <p:cNvPr id="11" name="TekstSylinder 10">
            <a:extLst>
              <a:ext uri="{FF2B5EF4-FFF2-40B4-BE49-F238E27FC236}">
                <a16:creationId xmlns:a16="http://schemas.microsoft.com/office/drawing/2014/main" id="{5109D4F5-50A7-E707-D37D-5CA4BDBB99D4}"/>
              </a:ext>
            </a:extLst>
          </p:cNvPr>
          <p:cNvSpPr txBox="1"/>
          <p:nvPr/>
        </p:nvSpPr>
        <p:spPr>
          <a:xfrm>
            <a:off x="6175566" y="4468018"/>
            <a:ext cx="277640" cy="246221"/>
          </a:xfrm>
          <a:prstGeom prst="rect">
            <a:avLst/>
          </a:prstGeom>
          <a:noFill/>
        </p:spPr>
        <p:txBody>
          <a:bodyPr wrap="none" rtlCol="0">
            <a:spAutoFit/>
          </a:bodyPr>
          <a:lstStyle/>
          <a:p>
            <a:r>
              <a:rPr lang="nb-NO" sz="1000" dirty="0"/>
              <a:t>%</a:t>
            </a:r>
          </a:p>
        </p:txBody>
      </p:sp>
      <p:sp>
        <p:nvSpPr>
          <p:cNvPr id="9" name="Rektangel: avrundede hjørner 8">
            <a:extLst>
              <a:ext uri="{FF2B5EF4-FFF2-40B4-BE49-F238E27FC236}">
                <a16:creationId xmlns:a16="http://schemas.microsoft.com/office/drawing/2014/main" id="{81ECCEAC-EC84-CDB0-82D5-8E75DC6E17B8}"/>
              </a:ext>
            </a:extLst>
          </p:cNvPr>
          <p:cNvSpPr/>
          <p:nvPr/>
        </p:nvSpPr>
        <p:spPr>
          <a:xfrm>
            <a:off x="7274560" y="1790907"/>
            <a:ext cx="4235486" cy="1368853"/>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8 av 10 har en type arbeid der det er aktuelt å benytte KI. 14% er usikre og svarer «vet ikke» </a:t>
            </a:r>
          </a:p>
          <a:p>
            <a:pPr marL="285750" indent="-285750">
              <a:spcBef>
                <a:spcPts val="200"/>
              </a:spcBef>
              <a:buClr>
                <a:schemeClr val="accent6"/>
              </a:buClr>
              <a:buFont typeface="Arial" panose="020B0604020202020204" pitchFamily="34" charset="0"/>
              <a:buChar char="•"/>
            </a:pPr>
            <a:r>
              <a:rPr lang="nb-NO" sz="1400" dirty="0">
                <a:solidFill>
                  <a:schemeClr val="tx1">
                    <a:lumMod val="50000"/>
                  </a:schemeClr>
                </a:solidFill>
              </a:rPr>
              <a:t>Flest usikre er det i Politietaten.</a:t>
            </a:r>
          </a:p>
        </p:txBody>
      </p:sp>
    </p:spTree>
    <p:extLst>
      <p:ext uri="{BB962C8B-B14F-4D97-AF65-F5344CB8AC3E}">
        <p14:creationId xmlns:p14="http://schemas.microsoft.com/office/powerpoint/2010/main" val="1748338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tema">
  <a:themeElements>
    <a:clrScheme name="Juristforbundet 2022">
      <a:dk1>
        <a:srgbClr val="3C3C3C"/>
      </a:dk1>
      <a:lt1>
        <a:srgbClr val="FFFFFF"/>
      </a:lt1>
      <a:dk2>
        <a:srgbClr val="005187"/>
      </a:dk2>
      <a:lt2>
        <a:srgbClr val="E6E6E6"/>
      </a:lt2>
      <a:accent1>
        <a:srgbClr val="30B7C0"/>
      </a:accent1>
      <a:accent2>
        <a:srgbClr val="3E3363"/>
      </a:accent2>
      <a:accent3>
        <a:srgbClr val="009ACB"/>
      </a:accent3>
      <a:accent4>
        <a:srgbClr val="EC6535"/>
      </a:accent4>
      <a:accent5>
        <a:srgbClr val="FFCD0D"/>
      </a:accent5>
      <a:accent6>
        <a:srgbClr val="939393"/>
      </a:accent6>
      <a:hlink>
        <a:srgbClr val="3E3363"/>
      </a:hlink>
      <a:folHlink>
        <a:srgbClr val="3E3363"/>
      </a:folHlink>
    </a:clrScheme>
    <a:fontScheme name="Custom 1">
      <a:majorFont>
        <a:latin typeface="Franklin Gothic Book"/>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noFill/>
        </a:ln>
      </a:spPr>
      <a:bodyPr lIns="0" tIns="0" rIns="0" bIns="0" rtlCol="0" anchor="ctr"/>
      <a:lstStyle>
        <a:defPPr marL="216000" indent="-216000" algn="ctr">
          <a:buClr>
            <a:schemeClr val="accent6"/>
          </a:buClr>
          <a:buFont typeface="Arial" panose="020B0604020202020204" pitchFamily="34" charset="0"/>
          <a:buChar cha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6"/>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216000" indent="-216000" algn="l">
          <a:buClr>
            <a:schemeClr val="accent6"/>
          </a:buClr>
          <a:buFont typeface="Arial" panose="020B0604020202020204" pitchFamily="34" charset="0"/>
          <a:buChar char="•"/>
          <a:defRPr dirty="0" smtClean="0"/>
        </a:defPPr>
      </a:lstStyle>
    </a:txDef>
  </a:objectDefaults>
  <a:extraClrSchemeLst/>
  <a:extLst>
    <a:ext uri="{05A4C25C-085E-4340-85A3-A5531E510DB2}">
      <thm15:themeFamily xmlns:thm15="http://schemas.microsoft.com/office/thememl/2012/main" name="Juristforbundet mal" id="{295AD0DC-71DA-430B-98FB-A1A97D5016AC}" vid="{AE623FD1-0910-43FE-ACA4-D96A9AD802B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f778d16-67f5-4eb7-a55d-fd5440701e17">
      <Terms xmlns="http://schemas.microsoft.com/office/infopath/2007/PartnerControls"/>
    </lcf76f155ced4ddcb4097134ff3c332f>
    <TaxCatchAll xmlns="cb0d8f5d-dc79-4f9a-97b5-1f8ba61323b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180BC46504035443AED190F22049C1E6" ma:contentTypeVersion="11" ma:contentTypeDescription="Opprett et nytt dokument." ma:contentTypeScope="" ma:versionID="9749210575db85372c1d158f99c6ea43">
  <xsd:schema xmlns:xsd="http://www.w3.org/2001/XMLSchema" xmlns:xs="http://www.w3.org/2001/XMLSchema" xmlns:p="http://schemas.microsoft.com/office/2006/metadata/properties" xmlns:ns2="6f778d16-67f5-4eb7-a55d-fd5440701e17" xmlns:ns3="cb0d8f5d-dc79-4f9a-97b5-1f8ba61323b6" targetNamespace="http://schemas.microsoft.com/office/2006/metadata/properties" ma:root="true" ma:fieldsID="075bc95a348a24bf620067fabe8bc099" ns2:_="" ns3:_="">
    <xsd:import namespace="6f778d16-67f5-4eb7-a55d-fd5440701e17"/>
    <xsd:import namespace="cb0d8f5d-dc79-4f9a-97b5-1f8ba61323b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778d16-67f5-4eb7-a55d-fd5440701e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emerkelapper" ma:readOnly="false" ma:fieldId="{5cf76f15-5ced-4ddc-b409-7134ff3c332f}" ma:taxonomyMulti="true" ma:sspId="21a4f5f4-d9ec-4adb-abf8-11232479b80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b0d8f5d-dc79-4f9a-97b5-1f8ba61323b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fcae25e-502b-4fed-9163-8aa757e07cbe}" ma:internalName="TaxCatchAll" ma:showField="CatchAllData" ma:web="cb0d8f5d-dc79-4f9a-97b5-1f8ba61323b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58E7B34-EDA8-454B-A8B0-B5365AC84504}">
  <ds:schemaRefs>
    <ds:schemaRef ds:uri="http://schemas.microsoft.com/sharepoint/v3/contenttype/forms"/>
  </ds:schemaRefs>
</ds:datastoreItem>
</file>

<file path=customXml/itemProps2.xml><?xml version="1.0" encoding="utf-8"?>
<ds:datastoreItem xmlns:ds="http://schemas.openxmlformats.org/officeDocument/2006/customXml" ds:itemID="{FF2DD298-B3C5-40D0-8130-8C8CA3E88819}">
  <ds:schemaRefs>
    <ds:schemaRef ds:uri="http://schemas.microsoft.com/office/2006/metadata/properties"/>
    <ds:schemaRef ds:uri="http://schemas.microsoft.com/office/infopath/2007/PartnerControls"/>
    <ds:schemaRef ds:uri="6f778d16-67f5-4eb7-a55d-fd5440701e17"/>
    <ds:schemaRef ds:uri="cb0d8f5d-dc79-4f9a-97b5-1f8ba61323b6"/>
  </ds:schemaRefs>
</ds:datastoreItem>
</file>

<file path=customXml/itemProps3.xml><?xml version="1.0" encoding="utf-8"?>
<ds:datastoreItem xmlns:ds="http://schemas.openxmlformats.org/officeDocument/2006/customXml" ds:itemID="{FC6B481F-9112-42F6-9297-A946DD8D04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778d16-67f5-4eb7-a55d-fd5440701e17"/>
    <ds:schemaRef ds:uri="cb0d8f5d-dc79-4f9a-97b5-1f8ba61323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Juristforbundet mal</Template>
  <TotalTime>9672</TotalTime>
  <Words>1984</Words>
  <Application>Microsoft Office PowerPoint</Application>
  <PresentationFormat>Widescreen</PresentationFormat>
  <Paragraphs>144</Paragraphs>
  <Slides>20</Slides>
  <Notes>0</Notes>
  <HiddenSlides>0</HiddenSlides>
  <MMClips>0</MMClips>
  <ScaleCrop>false</ScaleCrop>
  <HeadingPairs>
    <vt:vector size="6" baseType="variant">
      <vt:variant>
        <vt:lpstr>Brukte skrifter</vt:lpstr>
      </vt:variant>
      <vt:variant>
        <vt:i4>6</vt:i4>
      </vt:variant>
      <vt:variant>
        <vt:lpstr>Tema</vt:lpstr>
      </vt:variant>
      <vt:variant>
        <vt:i4>1</vt:i4>
      </vt:variant>
      <vt:variant>
        <vt:lpstr>Lysbildetitler</vt:lpstr>
      </vt:variant>
      <vt:variant>
        <vt:i4>20</vt:i4>
      </vt:variant>
    </vt:vector>
  </HeadingPairs>
  <TitlesOfParts>
    <vt:vector size="27" baseType="lpstr">
      <vt:lpstr>Arial</vt:lpstr>
      <vt:lpstr>Arial,Sans-Serif</vt:lpstr>
      <vt:lpstr>Calibri</vt:lpstr>
      <vt:lpstr>Franklin Gothic Book</vt:lpstr>
      <vt:lpstr>Franklin Gothic Medium</vt:lpstr>
      <vt:lpstr>Georgia</vt:lpstr>
      <vt:lpstr>Office-tema</vt:lpstr>
      <vt:lpstr>Om bruk av kunstig intelligens i staten   Undersøkelse blant Juristforbundets medlemmer i staten </vt:lpstr>
      <vt:lpstr>Innhold</vt:lpstr>
      <vt:lpstr>Bakgrunn og formål</vt:lpstr>
      <vt:lpstr>Metode</vt:lpstr>
      <vt:lpstr>Kort oppsummering </vt:lpstr>
      <vt:lpstr>Kort oppsummering</vt:lpstr>
      <vt:lpstr>Bruk av KI</vt:lpstr>
      <vt:lpstr>PowerPoint-presentasjon</vt:lpstr>
      <vt:lpstr>PowerPoint-presentasjon</vt:lpstr>
      <vt:lpstr>PowerPoint-presentasjon</vt:lpstr>
      <vt:lpstr>PowerPoint-presentasjon</vt:lpstr>
      <vt:lpstr>PowerPoint-presentasjon</vt:lpstr>
      <vt:lpstr>Opplæring</vt:lpstr>
      <vt:lpstr>PowerPoint-presentasjon</vt:lpstr>
      <vt:lpstr>PowerPoint-presentasjon</vt:lpstr>
      <vt:lpstr>PowerPoint-presentasjon</vt:lpstr>
      <vt:lpstr>Holdninger til KI</vt:lpstr>
      <vt:lpstr>PowerPoint-presentasjon</vt:lpstr>
      <vt:lpstr>PowerPoint-presentasjon</vt:lpstr>
      <vt:lpstr>Andre tilbakemeldinger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Line Egeland</dc:creator>
  <cp:lastModifiedBy>Arild Werner Solend Hjelmervik</cp:lastModifiedBy>
  <cp:revision>200</cp:revision>
  <dcterms:created xsi:type="dcterms:W3CDTF">2022-10-21T13:34:12Z</dcterms:created>
  <dcterms:modified xsi:type="dcterms:W3CDTF">2025-06-27T06:44:54Z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0x010100180BC46504035443AED190F22049C1E6</vt:lpwstr>
  </property>
  <property fmtid="{D5CDD505-2E9C-101B-9397-08002B2CF9AE}" pid="3" name="MediaServiceImageTags">
    <vt:lpwstr/>
  </property>
  <property fmtid="{D5CDD505-2E9C-101B-9397-08002B2CF9AE}" pid="4" name="MSIP_Label_28bff643-a128-413c-8772-caf7faf9896a_Enabled">
    <vt:lpwstr>true</vt:lpwstr>
  </property>
  <property fmtid="{D5CDD505-2E9C-101B-9397-08002B2CF9AE}" pid="5" name="MSIP_Label_28bff643-a128-413c-8772-caf7faf9896a_SetDate">
    <vt:lpwstr>2025-06-27T06:44:54Z</vt:lpwstr>
  </property>
  <property fmtid="{D5CDD505-2E9C-101B-9397-08002B2CF9AE}" pid="6" name="MSIP_Label_28bff643-a128-413c-8772-caf7faf9896a_Method">
    <vt:lpwstr>Standard</vt:lpwstr>
  </property>
  <property fmtid="{D5CDD505-2E9C-101B-9397-08002B2CF9AE}" pid="7" name="MSIP_Label_28bff643-a128-413c-8772-caf7faf9896a_Name">
    <vt:lpwstr>Intern</vt:lpwstr>
  </property>
  <property fmtid="{D5CDD505-2E9C-101B-9397-08002B2CF9AE}" pid="8" name="MSIP_Label_28bff643-a128-413c-8772-caf7faf9896a_SiteId">
    <vt:lpwstr>7fe85424-8c50-436c-a17e-979d4ac35f1f</vt:lpwstr>
  </property>
  <property fmtid="{D5CDD505-2E9C-101B-9397-08002B2CF9AE}" pid="9" name="MSIP_Label_28bff643-a128-413c-8772-caf7faf9896a_ActionId">
    <vt:lpwstr>c55a7338-7efc-41fd-8364-d6ccc7a6b1f2</vt:lpwstr>
  </property>
  <property fmtid="{D5CDD505-2E9C-101B-9397-08002B2CF9AE}" pid="10" name="MSIP_Label_28bff643-a128-413c-8772-caf7faf9896a_ContentBits">
    <vt:lpwstr>1</vt:lpwstr>
  </property>
  <property fmtid="{D5CDD505-2E9C-101B-9397-08002B2CF9AE}" pid="11" name="MSIP_Label_28bff643-a128-413c-8772-caf7faf9896a_Tag">
    <vt:lpwstr>10, 3, 0, 1</vt:lpwstr>
  </property>
  <property fmtid="{D5CDD505-2E9C-101B-9397-08002B2CF9AE}" pid="12" name="ClassificationContentMarkingHeaderLocations">
    <vt:lpwstr>Office-tema:8</vt:lpwstr>
  </property>
  <property fmtid="{D5CDD505-2E9C-101B-9397-08002B2CF9AE}" pid="13" name="ClassificationContentMarkingHeaderText">
    <vt:lpwstr>UNE Intern</vt:lpwstr>
  </property>
</Properties>
</file>