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342" r:id="rId2"/>
    <p:sldId id="352" r:id="rId3"/>
    <p:sldId id="358" r:id="rId4"/>
    <p:sldId id="347" r:id="rId5"/>
    <p:sldId id="349" r:id="rId6"/>
    <p:sldId id="332" r:id="rId7"/>
    <p:sldId id="333" r:id="rId8"/>
    <p:sldId id="345" r:id="rId9"/>
    <p:sldId id="346" r:id="rId10"/>
    <p:sldId id="319" r:id="rId11"/>
    <p:sldId id="33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EEFF"/>
    <a:srgbClr val="FFFFFF"/>
    <a:srgbClr val="6DDCFF"/>
    <a:srgbClr val="009ACB"/>
    <a:srgbClr val="7999AD"/>
    <a:srgbClr val="8197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96532" autoAdjust="0"/>
  </p:normalViewPr>
  <p:slideViewPr>
    <p:cSldViewPr snapToGrid="0" showGuides="1">
      <p:cViewPr varScale="1">
        <p:scale>
          <a:sx n="123" d="100"/>
          <a:sy n="123" d="100"/>
        </p:scale>
        <p:origin x="132" y="13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109" d="100"/>
          <a:sy n="109" d="100"/>
        </p:scale>
        <p:origin x="4359" y="39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99601E-DAEE-B942-DF28-7911687E0D6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 dirty="0">
              <a:latin typeface="Franklin Gothic Book" panose="020B05030201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7E2702-E402-737B-FB6D-F5E0601D44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69388F-B5E8-4033-898A-A215D73BC6D5}" type="datetimeFigureOut">
              <a:rPr lang="nb-NO" smtClean="0">
                <a:latin typeface="Franklin Gothic Book" panose="020B0503020102020204" pitchFamily="34" charset="0"/>
              </a:rPr>
              <a:t>20.03.2023</a:t>
            </a:fld>
            <a:endParaRPr lang="nb-NO" dirty="0">
              <a:latin typeface="Franklin Gothic Book" panose="020B05030201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0E824-3917-35B2-EB22-9CE80BF8322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 dirty="0">
              <a:latin typeface="Franklin Gothic Book" panose="020B05030201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EDA7C0-B47E-4FD2-A722-94D197065D6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F30F3C-A09F-4CD7-8449-3F8CD24E513F}" type="slidenum">
              <a:rPr lang="nb-NO" smtClean="0">
                <a:latin typeface="Franklin Gothic Book" panose="020B0503020102020204" pitchFamily="34" charset="0"/>
              </a:rPr>
              <a:t>‹#›</a:t>
            </a:fld>
            <a:endParaRPr lang="nb-NO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8867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Franklin Gothic Book" panose="020B0503020102020204" pitchFamily="34" charset="0"/>
              </a:defRPr>
            </a:lvl1pPr>
          </a:lstStyle>
          <a:p>
            <a:endParaRPr lang="nb-NO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Franklin Gothic Book" panose="020B0503020102020204" pitchFamily="34" charset="0"/>
              </a:defRPr>
            </a:lvl1pPr>
          </a:lstStyle>
          <a:p>
            <a:fld id="{183CA953-AD3E-4866-AC18-A42039625819}" type="datetimeFigureOut">
              <a:rPr lang="nb-NO" noProof="0" smtClean="0"/>
              <a:pPr/>
              <a:t>20.03.2023</a:t>
            </a:fld>
            <a:endParaRPr lang="nb-NO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Franklin Gothic Book" panose="020B0503020102020204" pitchFamily="34" charset="0"/>
              </a:defRPr>
            </a:lvl1pPr>
          </a:lstStyle>
          <a:p>
            <a:endParaRPr lang="nb-NO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Franklin Gothic Book" panose="020B0503020102020204" pitchFamily="34" charset="0"/>
              </a:defRPr>
            </a:lvl1pPr>
          </a:lstStyle>
          <a:p>
            <a:fld id="{73286B00-846A-4622-A832-B9D45D2F2093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443911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286B00-846A-4622-A832-B9D45D2F2093}" type="slidenum">
              <a:rPr lang="nb-NO" noProof="0" smtClean="0"/>
              <a:pPr/>
              <a:t>1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885058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ACBB23-7768-F95A-A56E-306A06F53B76}"/>
              </a:ext>
            </a:extLst>
          </p:cNvPr>
          <p:cNvGrpSpPr/>
          <p:nvPr userDrawn="1"/>
        </p:nvGrpSpPr>
        <p:grpSpPr>
          <a:xfrm>
            <a:off x="0" y="4543425"/>
            <a:ext cx="12191999" cy="2314575"/>
            <a:chOff x="0" y="4543425"/>
            <a:chExt cx="12191999" cy="23145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1C85C1-99FD-E2B8-3F45-0C6DBDE7EDE3}"/>
                </a:ext>
              </a:extLst>
            </p:cNvPr>
            <p:cNvSpPr/>
            <p:nvPr userDrawn="1"/>
          </p:nvSpPr>
          <p:spPr>
            <a:xfrm>
              <a:off x="0" y="4543425"/>
              <a:ext cx="12191999" cy="2236193"/>
            </a:xfrm>
            <a:custGeom>
              <a:avLst/>
              <a:gdLst>
                <a:gd name="connsiteX0" fmla="*/ 0 w 12191999"/>
                <a:gd name="connsiteY0" fmla="*/ 0 h 2495375"/>
                <a:gd name="connsiteX1" fmla="*/ 12191999 w 12191999"/>
                <a:gd name="connsiteY1" fmla="*/ 0 h 2495375"/>
                <a:gd name="connsiteX2" fmla="*/ 12191999 w 12191999"/>
                <a:gd name="connsiteY2" fmla="*/ 2495375 h 2495375"/>
                <a:gd name="connsiteX3" fmla="*/ 0 w 12191999"/>
                <a:gd name="connsiteY3" fmla="*/ 2495375 h 2495375"/>
                <a:gd name="connsiteX4" fmla="*/ 0 w 12191999"/>
                <a:gd name="connsiteY4" fmla="*/ 0 h 2495375"/>
                <a:gd name="connsiteX0" fmla="*/ 0 w 12191999"/>
                <a:gd name="connsiteY0" fmla="*/ 0 h 2495375"/>
                <a:gd name="connsiteX1" fmla="*/ 12191999 w 12191999"/>
                <a:gd name="connsiteY1" fmla="*/ 0 h 2495375"/>
                <a:gd name="connsiteX2" fmla="*/ 12191999 w 12191999"/>
                <a:gd name="connsiteY2" fmla="*/ 2495375 h 2495375"/>
                <a:gd name="connsiteX3" fmla="*/ 0 w 12191999"/>
                <a:gd name="connsiteY3" fmla="*/ 2495375 h 2495375"/>
                <a:gd name="connsiteX4" fmla="*/ 0 w 12191999"/>
                <a:gd name="connsiteY4" fmla="*/ 1742901 h 2495375"/>
                <a:gd name="connsiteX5" fmla="*/ 0 w 12191999"/>
                <a:gd name="connsiteY5" fmla="*/ 0 h 2495375"/>
                <a:gd name="connsiteX0" fmla="*/ 0 w 12191999"/>
                <a:gd name="connsiteY0" fmla="*/ 1742901 h 2495375"/>
                <a:gd name="connsiteX1" fmla="*/ 12191999 w 12191999"/>
                <a:gd name="connsiteY1" fmla="*/ 0 h 2495375"/>
                <a:gd name="connsiteX2" fmla="*/ 12191999 w 12191999"/>
                <a:gd name="connsiteY2" fmla="*/ 2495375 h 2495375"/>
                <a:gd name="connsiteX3" fmla="*/ 0 w 12191999"/>
                <a:gd name="connsiteY3" fmla="*/ 2495375 h 2495375"/>
                <a:gd name="connsiteX4" fmla="*/ 0 w 12191999"/>
                <a:gd name="connsiteY4" fmla="*/ 1742901 h 2495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1999" h="2495375">
                  <a:moveTo>
                    <a:pt x="0" y="1742901"/>
                  </a:moveTo>
                  <a:lnTo>
                    <a:pt x="12191999" y="0"/>
                  </a:lnTo>
                  <a:lnTo>
                    <a:pt x="12191999" y="2495375"/>
                  </a:lnTo>
                  <a:lnTo>
                    <a:pt x="0" y="2495375"/>
                  </a:lnTo>
                  <a:lnTo>
                    <a:pt x="0" y="174290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2EB7353-22A8-4A08-E040-FB7A9F81DAE9}"/>
                </a:ext>
              </a:extLst>
            </p:cNvPr>
            <p:cNvSpPr/>
            <p:nvPr userDrawn="1"/>
          </p:nvSpPr>
          <p:spPr>
            <a:xfrm>
              <a:off x="1" y="6450332"/>
              <a:ext cx="12191998" cy="4076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/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B8C2FCC6-7BA6-294E-CE50-8E60F64241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375" y="1341438"/>
            <a:ext cx="9144000" cy="1411512"/>
          </a:xfr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title</a:t>
            </a:r>
            <a:r>
              <a:rPr lang="nb-NO" noProof="0" dirty="0"/>
              <a:t>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322D34F-D73E-9361-64EB-01993AD514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7375" y="2919891"/>
            <a:ext cx="9144000" cy="606520"/>
          </a:xfrm>
        </p:spPr>
        <p:txBody>
          <a:bodyPr/>
          <a:lstStyle>
            <a:lvl1pPr marL="0" indent="0" algn="l">
              <a:buNone/>
              <a:tabLst>
                <a:tab pos="3495675" algn="l"/>
              </a:tabLst>
              <a:defRPr sz="24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Click to edit Master subtitle style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372494E7-7969-F010-FE59-58D8A59908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89382" y="5212205"/>
            <a:ext cx="1343501" cy="116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5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0983F-E9EF-A1B6-BBB7-FD51BFC46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08E85-51A1-1147-A9A3-9AF76C75E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73238"/>
            <a:ext cx="3384000" cy="4103687"/>
          </a:xfrm>
        </p:spPr>
        <p:txBody>
          <a:bodyPr/>
          <a:lstStyle>
            <a:lvl1pPr>
              <a:buClr>
                <a:srgbClr val="7999AD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7999AD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7999AD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7999AD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7999AD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A54ACA-3A2E-6042-BBCF-BC8DD7264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000" y="1773238"/>
            <a:ext cx="3384000" cy="4103687"/>
          </a:xfrm>
        </p:spPr>
        <p:txBody>
          <a:bodyPr/>
          <a:lstStyle>
            <a:lvl1pPr>
              <a:buClr>
                <a:srgbClr val="7999AD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7999AD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7999AD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7999AD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7999AD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9EE57-FF1E-2A7A-0113-189611043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7999AD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547CE-9A2E-1DD8-8C71-2293593F3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999AD"/>
                </a:solidFill>
              </a:defRPr>
            </a:lvl1pPr>
          </a:lstStyle>
          <a:p>
            <a:fld id="{F7C990E2-5224-445E-8F80-80766F8F8A2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5DC6A0F-27DC-407C-3932-83B7A9A9067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220625" y="1773238"/>
            <a:ext cx="3384000" cy="4103687"/>
          </a:xfrm>
        </p:spPr>
        <p:txBody>
          <a:bodyPr/>
          <a:lstStyle>
            <a:lvl1pPr>
              <a:buClr>
                <a:srgbClr val="7999AD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7999AD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7999AD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7999AD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7999AD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7DC155-7255-74A9-0B1F-115CAD5CBF28}"/>
              </a:ext>
            </a:extLst>
          </p:cNvPr>
          <p:cNvSpPr/>
          <p:nvPr userDrawn="1"/>
        </p:nvSpPr>
        <p:spPr>
          <a:xfrm>
            <a:off x="9382384" y="6075616"/>
            <a:ext cx="2222241" cy="6533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C3A7F02-BEFD-6E71-14FB-C69E488BB0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526768" y="6260497"/>
            <a:ext cx="2088529" cy="30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8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774" userDrawn="1">
          <p15:clr>
            <a:srgbClr val="FBAE40"/>
          </p15:clr>
        </p15:guide>
        <p15:guide id="2" pos="2502" userDrawn="1">
          <p15:clr>
            <a:srgbClr val="FBAE40"/>
          </p15:clr>
        </p15:guide>
        <p15:guide id="3" pos="4906" userDrawn="1">
          <p15:clr>
            <a:srgbClr val="FBAE40"/>
          </p15:clr>
        </p15:guide>
        <p15:guide id="4" pos="5178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0983F-E9EF-A1B6-BBB7-FD51BFC46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08E85-51A1-1147-A9A3-9AF76C75E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2189748"/>
            <a:ext cx="3384000" cy="3687177"/>
          </a:xfrm>
        </p:spPr>
        <p:txBody>
          <a:bodyPr/>
          <a:lstStyle/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A54ACA-3A2E-6042-BBCF-BC8DD7264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000" y="2189748"/>
            <a:ext cx="3384000" cy="3687177"/>
          </a:xfrm>
        </p:spPr>
        <p:txBody>
          <a:bodyPr/>
          <a:lstStyle/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9EE57-FF1E-2A7A-0113-189611043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547CE-9A2E-1DD8-8C71-2293593F3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90E2-5224-445E-8F80-80766F8F8A24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EBD87C-ABDB-A1D1-2ECB-BAB153A282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87375" y="1773240"/>
            <a:ext cx="3384000" cy="338970"/>
          </a:xfrm>
        </p:spPr>
        <p:txBody>
          <a:bodyPr/>
          <a:lstStyle>
            <a:lvl1pPr marL="0" indent="0">
              <a:buNone/>
              <a:defRPr>
                <a:latin typeface="Franklin Gothic Medium" panose="020B0603020102020204" pitchFamily="34" charset="0"/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nb-NO" noProof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2E26E91-6E47-E5F6-BA81-BD72A4C9884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04000" y="1773240"/>
            <a:ext cx="3384000" cy="338970"/>
          </a:xfrm>
        </p:spPr>
        <p:txBody>
          <a:bodyPr/>
          <a:lstStyle>
            <a:lvl1pPr marL="0" indent="0">
              <a:buNone/>
              <a:defRPr>
                <a:latin typeface="Franklin Gothic Medium" panose="020B0603020102020204" pitchFamily="34" charset="0"/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nb-NO" noProof="0"/>
              <a:t>Click to 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5DC6A0F-27DC-407C-3932-83B7A9A9067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220625" y="2189748"/>
            <a:ext cx="3384000" cy="3687177"/>
          </a:xfrm>
        </p:spPr>
        <p:txBody>
          <a:bodyPr/>
          <a:lstStyle/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A57C1F5-D94F-4E1C-E85E-AA19CAE3DCDA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220625" y="1773240"/>
            <a:ext cx="3384000" cy="338970"/>
          </a:xfrm>
        </p:spPr>
        <p:txBody>
          <a:bodyPr/>
          <a:lstStyle>
            <a:lvl1pPr marL="0" indent="0">
              <a:buNone/>
              <a:defRPr>
                <a:latin typeface="Franklin Gothic Medium" panose="020B0603020102020204" pitchFamily="34" charset="0"/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nb-NO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973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774" userDrawn="1">
          <p15:clr>
            <a:srgbClr val="FBAE40"/>
          </p15:clr>
        </p15:guide>
        <p15:guide id="2" pos="2502" userDrawn="1">
          <p15:clr>
            <a:srgbClr val="FBAE40"/>
          </p15:clr>
        </p15:guide>
        <p15:guide id="3" pos="4906" userDrawn="1">
          <p15:clr>
            <a:srgbClr val="FBAE40"/>
          </p15:clr>
        </p15:guide>
        <p15:guide id="4" pos="5178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with Subtitle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0983F-E9EF-A1B6-BBB7-FD51BFC46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08E85-51A1-1147-A9A3-9AF76C75E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2189748"/>
            <a:ext cx="3384000" cy="3687177"/>
          </a:xfrm>
        </p:spPr>
        <p:txBody>
          <a:bodyPr/>
          <a:lstStyle>
            <a:lvl1pPr>
              <a:buClr>
                <a:srgbClr val="7999AD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7999AD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7999AD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7999AD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7999AD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A54ACA-3A2E-6042-BBCF-BC8DD7264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000" y="2189748"/>
            <a:ext cx="3384000" cy="3687177"/>
          </a:xfrm>
        </p:spPr>
        <p:txBody>
          <a:bodyPr/>
          <a:lstStyle>
            <a:lvl1pPr>
              <a:buClr>
                <a:srgbClr val="7999AD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7999AD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7999AD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7999AD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7999AD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9EE57-FF1E-2A7A-0113-189611043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7999AD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547CE-9A2E-1DD8-8C71-2293593F3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999AD"/>
                </a:solidFill>
              </a:defRPr>
            </a:lvl1pPr>
          </a:lstStyle>
          <a:p>
            <a:fld id="{F7C990E2-5224-445E-8F80-80766F8F8A2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EBD87C-ABDB-A1D1-2ECB-BAB153A282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87375" y="1773240"/>
            <a:ext cx="3384000" cy="33897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nb-NO" noProof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2E26E91-6E47-E5F6-BA81-BD72A4C9884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04000" y="1773240"/>
            <a:ext cx="3384000" cy="33897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nb-NO" noProof="0"/>
              <a:t>Click to 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5DC6A0F-27DC-407C-3932-83B7A9A9067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220625" y="2189748"/>
            <a:ext cx="3384000" cy="3687177"/>
          </a:xfrm>
        </p:spPr>
        <p:txBody>
          <a:bodyPr/>
          <a:lstStyle>
            <a:lvl1pPr>
              <a:buClr>
                <a:srgbClr val="7999AD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7999AD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7999AD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7999AD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7999AD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A57C1F5-D94F-4E1C-E85E-AA19CAE3DCDA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220625" y="1773240"/>
            <a:ext cx="3384000" cy="33897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nb-NO" noProof="0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657A59-DBA3-1E1A-1BBA-35155B733100}"/>
              </a:ext>
            </a:extLst>
          </p:cNvPr>
          <p:cNvSpPr/>
          <p:nvPr userDrawn="1"/>
        </p:nvSpPr>
        <p:spPr>
          <a:xfrm>
            <a:off x="9382384" y="6075616"/>
            <a:ext cx="2222241" cy="6533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19266DB-C912-2DF4-50A2-2B07AFB12F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526768" y="6260497"/>
            <a:ext cx="2088529" cy="30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09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774" userDrawn="1">
          <p15:clr>
            <a:srgbClr val="FBAE40"/>
          </p15:clr>
        </p15:guide>
        <p15:guide id="2" pos="2502" userDrawn="1">
          <p15:clr>
            <a:srgbClr val="FBAE40"/>
          </p15:clr>
        </p15:guide>
        <p15:guide id="3" pos="4906" userDrawn="1">
          <p15:clr>
            <a:srgbClr val="FBAE40"/>
          </p15:clr>
        </p15:guide>
        <p15:guide id="4" pos="517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0983F-E9EF-A1B6-BBB7-FD51BFC46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08E85-51A1-1147-A9A3-9AF76C75E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73238"/>
            <a:ext cx="2430000" cy="4103687"/>
          </a:xfrm>
        </p:spPr>
        <p:txBody>
          <a:bodyPr/>
          <a:lstStyle/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A54ACA-3A2E-6042-BBCF-BC8DD7264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49639" y="1773238"/>
            <a:ext cx="2430000" cy="4103687"/>
          </a:xfrm>
        </p:spPr>
        <p:txBody>
          <a:bodyPr/>
          <a:lstStyle/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9EE57-FF1E-2A7A-0113-189611043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547CE-9A2E-1DD8-8C71-2293593F3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90E2-5224-445E-8F80-80766F8F8A24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5DC6A0F-27DC-407C-3932-83B7A9A9067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311440" y="1773238"/>
            <a:ext cx="2430000" cy="4103687"/>
          </a:xfrm>
        </p:spPr>
        <p:txBody>
          <a:bodyPr/>
          <a:lstStyle/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9C498FCC-B5CB-5C71-CE79-8CD94B51AEF8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9174625" y="1773238"/>
            <a:ext cx="2430000" cy="4103687"/>
          </a:xfrm>
        </p:spPr>
        <p:txBody>
          <a:bodyPr/>
          <a:lstStyle/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783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172" userDrawn="1">
          <p15:clr>
            <a:srgbClr val="FBAE40"/>
          </p15:clr>
        </p15:guide>
        <p15:guide id="2" pos="1901" userDrawn="1">
          <p15:clr>
            <a:srgbClr val="FBAE40"/>
          </p15:clr>
        </p15:guide>
        <p15:guide id="3" pos="3704" userDrawn="1">
          <p15:clr>
            <a:srgbClr val="FBAE40"/>
          </p15:clr>
        </p15:guide>
        <p15:guide id="4" pos="3975" userDrawn="1">
          <p15:clr>
            <a:srgbClr val="FBAE40"/>
          </p15:clr>
        </p15:guide>
        <p15:guide id="5" pos="5507" userDrawn="1">
          <p15:clr>
            <a:srgbClr val="FBAE40"/>
          </p15:clr>
        </p15:guide>
        <p15:guide id="6" pos="5777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0983F-E9EF-A1B6-BBB7-FD51BFC46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08E85-51A1-1147-A9A3-9AF76C75E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73237"/>
            <a:ext cx="2430000" cy="4103687"/>
          </a:xfrm>
        </p:spPr>
        <p:txBody>
          <a:bodyPr/>
          <a:lstStyle>
            <a:lvl1pPr>
              <a:buClr>
                <a:srgbClr val="7999AD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7999AD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7999AD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7999AD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7999AD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A54ACA-3A2E-6042-BBCF-BC8DD7264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49639" y="1773237"/>
            <a:ext cx="2430000" cy="4103687"/>
          </a:xfrm>
        </p:spPr>
        <p:txBody>
          <a:bodyPr/>
          <a:lstStyle>
            <a:lvl1pPr>
              <a:buClr>
                <a:srgbClr val="7999AD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7999AD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7999AD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7999AD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7999AD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9EE57-FF1E-2A7A-0113-189611043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7999AD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547CE-9A2E-1DD8-8C71-2293593F3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999AD"/>
                </a:solidFill>
              </a:defRPr>
            </a:lvl1pPr>
          </a:lstStyle>
          <a:p>
            <a:fld id="{F7C990E2-5224-445E-8F80-80766F8F8A2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5DC6A0F-27DC-407C-3932-83B7A9A9067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311440" y="1773237"/>
            <a:ext cx="2430000" cy="4103687"/>
          </a:xfrm>
        </p:spPr>
        <p:txBody>
          <a:bodyPr/>
          <a:lstStyle>
            <a:lvl1pPr>
              <a:buClr>
                <a:srgbClr val="7999AD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7999AD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7999AD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7999AD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7999AD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9C498FCC-B5CB-5C71-CE79-8CD94B51AEF8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9174625" y="1773237"/>
            <a:ext cx="2430000" cy="4103687"/>
          </a:xfrm>
        </p:spPr>
        <p:txBody>
          <a:bodyPr/>
          <a:lstStyle>
            <a:lvl1pPr>
              <a:buClr>
                <a:srgbClr val="7999AD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7999AD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7999AD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7999AD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7999AD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886DB9-38E8-BA9B-6DE1-EA4110DBC075}"/>
              </a:ext>
            </a:extLst>
          </p:cNvPr>
          <p:cNvSpPr/>
          <p:nvPr userDrawn="1"/>
        </p:nvSpPr>
        <p:spPr>
          <a:xfrm>
            <a:off x="9382384" y="6075616"/>
            <a:ext cx="2222241" cy="6533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20A9CFE-F6E2-0BC3-C4CB-3A93041AD7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526768" y="6260497"/>
            <a:ext cx="2088529" cy="30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0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172" userDrawn="1">
          <p15:clr>
            <a:srgbClr val="FBAE40"/>
          </p15:clr>
        </p15:guide>
        <p15:guide id="2" pos="1901" userDrawn="1">
          <p15:clr>
            <a:srgbClr val="FBAE40"/>
          </p15:clr>
        </p15:guide>
        <p15:guide id="3" pos="3704" userDrawn="1">
          <p15:clr>
            <a:srgbClr val="FBAE40"/>
          </p15:clr>
        </p15:guide>
        <p15:guide id="4" pos="3975" userDrawn="1">
          <p15:clr>
            <a:srgbClr val="FBAE40"/>
          </p15:clr>
        </p15:guide>
        <p15:guide id="5" pos="5507" userDrawn="1">
          <p15:clr>
            <a:srgbClr val="FBAE40"/>
          </p15:clr>
        </p15:guide>
        <p15:guide id="6" pos="5777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0983F-E9EF-A1B6-BBB7-FD51BFC46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08E85-51A1-1147-A9A3-9AF76C75E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2189748"/>
            <a:ext cx="2430000" cy="3687177"/>
          </a:xfrm>
        </p:spPr>
        <p:txBody>
          <a:bodyPr/>
          <a:lstStyle/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A54ACA-3A2E-6042-BBCF-BC8DD7264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49639" y="2189748"/>
            <a:ext cx="2430000" cy="3687177"/>
          </a:xfrm>
        </p:spPr>
        <p:txBody>
          <a:bodyPr/>
          <a:lstStyle/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9EE57-FF1E-2A7A-0113-189611043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547CE-9A2E-1DD8-8C71-2293593F3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90E2-5224-445E-8F80-80766F8F8A24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EBD87C-ABDB-A1D1-2ECB-BAB153A282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87375" y="1773240"/>
            <a:ext cx="2430000" cy="338970"/>
          </a:xfrm>
        </p:spPr>
        <p:txBody>
          <a:bodyPr/>
          <a:lstStyle>
            <a:lvl1pPr marL="0" indent="0">
              <a:buNone/>
              <a:defRPr>
                <a:latin typeface="Franklin Gothic Medium" panose="020B0603020102020204" pitchFamily="34" charset="0"/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endParaRPr lang="nb-NO" noProof="0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2E26E91-6E47-E5F6-BA81-BD72A4C9884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449639" y="1773240"/>
            <a:ext cx="2430000" cy="338970"/>
          </a:xfrm>
        </p:spPr>
        <p:txBody>
          <a:bodyPr/>
          <a:lstStyle>
            <a:lvl1pPr marL="0" indent="0">
              <a:buNone/>
              <a:defRPr>
                <a:latin typeface="Franklin Gothic Medium" panose="020B0603020102020204" pitchFamily="34" charset="0"/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nb-NO" noProof="0"/>
              <a:t>Click to edit Master text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5DC6A0F-27DC-407C-3932-83B7A9A9067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311440" y="2189748"/>
            <a:ext cx="2430000" cy="3687177"/>
          </a:xfrm>
        </p:spPr>
        <p:txBody>
          <a:bodyPr/>
          <a:lstStyle/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A57C1F5-D94F-4E1C-E85E-AA19CAE3DCDA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311440" y="1773240"/>
            <a:ext cx="2430000" cy="338970"/>
          </a:xfrm>
        </p:spPr>
        <p:txBody>
          <a:bodyPr/>
          <a:lstStyle>
            <a:lvl1pPr marL="0" indent="0">
              <a:buNone/>
              <a:defRPr>
                <a:latin typeface="Franklin Gothic Medium" panose="020B0603020102020204" pitchFamily="34" charset="0"/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nb-NO" noProof="0"/>
              <a:t>Click to edit Master text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9C498FCC-B5CB-5C71-CE79-8CD94B51AEF8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9174625" y="2189748"/>
            <a:ext cx="2430000" cy="3687177"/>
          </a:xfrm>
        </p:spPr>
        <p:txBody>
          <a:bodyPr/>
          <a:lstStyle/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24E65B0-CD16-B13A-8A74-07C1ACA64181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9174625" y="1773240"/>
            <a:ext cx="2430000" cy="338970"/>
          </a:xfrm>
        </p:spPr>
        <p:txBody>
          <a:bodyPr/>
          <a:lstStyle>
            <a:lvl1pPr marL="0" indent="0">
              <a:buNone/>
              <a:defRPr>
                <a:latin typeface="Franklin Gothic Medium" panose="020B0603020102020204" pitchFamily="34" charset="0"/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nb-NO" noProof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143959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172" userDrawn="1">
          <p15:clr>
            <a:srgbClr val="FBAE40"/>
          </p15:clr>
        </p15:guide>
        <p15:guide id="2" pos="1901" userDrawn="1">
          <p15:clr>
            <a:srgbClr val="FBAE40"/>
          </p15:clr>
        </p15:guide>
        <p15:guide id="3" pos="3704" userDrawn="1">
          <p15:clr>
            <a:srgbClr val="FBAE40"/>
          </p15:clr>
        </p15:guide>
        <p15:guide id="4" pos="3975" userDrawn="1">
          <p15:clr>
            <a:srgbClr val="FBAE40"/>
          </p15:clr>
        </p15:guide>
        <p15:guide id="5" pos="5507" userDrawn="1">
          <p15:clr>
            <a:srgbClr val="FBAE40"/>
          </p15:clr>
        </p15:guide>
        <p15:guide id="6" pos="5777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with Subtitle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0983F-E9EF-A1B6-BBB7-FD51BFC46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08E85-51A1-1147-A9A3-9AF76C75E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2189748"/>
            <a:ext cx="2430000" cy="3687177"/>
          </a:xfrm>
        </p:spPr>
        <p:txBody>
          <a:bodyPr/>
          <a:lstStyle>
            <a:lvl1pPr>
              <a:buClr>
                <a:srgbClr val="7999AD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7999AD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7999AD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7999AD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7999AD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A54ACA-3A2E-6042-BBCF-BC8DD7264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49639" y="2189748"/>
            <a:ext cx="2430000" cy="3687177"/>
          </a:xfrm>
        </p:spPr>
        <p:txBody>
          <a:bodyPr/>
          <a:lstStyle>
            <a:lvl1pPr>
              <a:buClr>
                <a:srgbClr val="7999AD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7999AD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7999AD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7999AD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7999AD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9EE57-FF1E-2A7A-0113-189611043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547CE-9A2E-1DD8-8C71-2293593F3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90E2-5224-445E-8F80-80766F8F8A24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EBD87C-ABDB-A1D1-2ECB-BAB153A282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87375" y="1773240"/>
            <a:ext cx="2430000" cy="33897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nb-NO" noProof="0"/>
              <a:t>Click to edit Master text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2E26E91-6E47-E5F6-BA81-BD72A4C9884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449639" y="1773240"/>
            <a:ext cx="2430000" cy="33897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nb-NO" noProof="0"/>
              <a:t>Click to edit Master text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5DC6A0F-27DC-407C-3932-83B7A9A9067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311440" y="2189748"/>
            <a:ext cx="2430000" cy="3687177"/>
          </a:xfrm>
        </p:spPr>
        <p:txBody>
          <a:bodyPr/>
          <a:lstStyle>
            <a:lvl1pPr>
              <a:buClr>
                <a:srgbClr val="7999AD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7999AD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7999AD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7999AD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7999AD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A57C1F5-D94F-4E1C-E85E-AA19CAE3DCDA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311440" y="1773240"/>
            <a:ext cx="2430000" cy="33897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nb-NO" noProof="0"/>
              <a:t>Click to edit Master text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9C498FCC-B5CB-5C71-CE79-8CD94B51AEF8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9174625" y="2189748"/>
            <a:ext cx="2430000" cy="3687177"/>
          </a:xfrm>
        </p:spPr>
        <p:txBody>
          <a:bodyPr/>
          <a:lstStyle>
            <a:lvl1pPr>
              <a:buClr>
                <a:srgbClr val="7999AD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7999AD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7999AD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7999AD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7999AD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24E65B0-CD16-B13A-8A74-07C1ACA64181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9174625" y="1773240"/>
            <a:ext cx="2430000" cy="33897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nb-NO" noProof="0"/>
              <a:t>Click to edit Master text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264A70-8CA4-9869-12C4-79D8A6D97044}"/>
              </a:ext>
            </a:extLst>
          </p:cNvPr>
          <p:cNvSpPr/>
          <p:nvPr userDrawn="1"/>
        </p:nvSpPr>
        <p:spPr>
          <a:xfrm>
            <a:off x="9382384" y="6075616"/>
            <a:ext cx="2222241" cy="6533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FA37777-C31D-209D-09F5-0AFA2A59D3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526768" y="6260497"/>
            <a:ext cx="2088529" cy="30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1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172" userDrawn="1">
          <p15:clr>
            <a:srgbClr val="FBAE40"/>
          </p15:clr>
        </p15:guide>
        <p15:guide id="2" pos="1901" userDrawn="1">
          <p15:clr>
            <a:srgbClr val="FBAE40"/>
          </p15:clr>
        </p15:guide>
        <p15:guide id="3" pos="3704" userDrawn="1">
          <p15:clr>
            <a:srgbClr val="FBAE40"/>
          </p15:clr>
        </p15:guide>
        <p15:guide id="4" pos="3975" userDrawn="1">
          <p15:clr>
            <a:srgbClr val="FBAE40"/>
          </p15:clr>
        </p15:guide>
        <p15:guide id="5" pos="5507" userDrawn="1">
          <p15:clr>
            <a:srgbClr val="FBAE40"/>
          </p15:clr>
        </p15:guide>
        <p15:guide id="6" pos="5777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Subtitle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0983F-E9EF-A1B6-BBB7-FD51BFC46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49275"/>
            <a:ext cx="5292725" cy="792163"/>
          </a:xfrm>
        </p:spPr>
        <p:txBody>
          <a:bodyPr/>
          <a:lstStyle/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title</a:t>
            </a:r>
            <a:r>
              <a:rPr lang="nb-NO" noProof="0" dirty="0"/>
              <a:t>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08E85-51A1-1147-A9A3-9AF76C75E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2189748"/>
            <a:ext cx="5292725" cy="3687177"/>
          </a:xfrm>
        </p:spPr>
        <p:txBody>
          <a:bodyPr/>
          <a:lstStyle/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9EE57-FF1E-2A7A-0113-189611043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1183" y="6075616"/>
            <a:ext cx="4898917" cy="415671"/>
          </a:xfrm>
        </p:spPr>
        <p:txBody>
          <a:bodyPr/>
          <a:lstStyle/>
          <a:p>
            <a:endParaRPr lang="nb-NO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547CE-9A2E-1DD8-8C71-2293593F3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90E2-5224-445E-8F80-80766F8F8A24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EBD87C-ABDB-A1D1-2ECB-BAB153A282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87375" y="1773240"/>
            <a:ext cx="5292725" cy="338970"/>
          </a:xfrm>
        </p:spPr>
        <p:txBody>
          <a:bodyPr/>
          <a:lstStyle>
            <a:lvl1pPr marL="0" indent="0">
              <a:buNone/>
              <a:defRPr>
                <a:latin typeface="Franklin Gothic Medium" panose="020B0603020102020204" pitchFamily="34" charset="0"/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nb-NO" noProof="0"/>
              <a:t>Click to edit Master text styles</a:t>
            </a: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6A319005-C6AD-663E-1787-66C9ABABFE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11902" y="0"/>
            <a:ext cx="5880096" cy="6858000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lIns="0" tIns="2772000" rIns="0" anchor="t" anchorCtr="0"/>
          <a:lstStyle>
            <a:lvl1pPr marL="0" indent="0" algn="ctr">
              <a:buNone/>
              <a:defRPr/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</a:t>
            </a:r>
            <a:r>
              <a:rPr lang="nb-NO" noProof="0" dirty="0" err="1"/>
              <a:t>the</a:t>
            </a:r>
            <a:r>
              <a:rPr lang="nb-NO" noProof="0" dirty="0"/>
              <a:t> </a:t>
            </a:r>
            <a:r>
              <a:rPr lang="nb-NO" noProof="0" dirty="0" err="1"/>
              <a:t>icon</a:t>
            </a:r>
            <a:r>
              <a:rPr lang="nb-NO" noProof="0" dirty="0"/>
              <a:t> to </a:t>
            </a:r>
            <a:r>
              <a:rPr lang="nb-NO" noProof="0" dirty="0" err="1"/>
              <a:t>insert</a:t>
            </a:r>
            <a:r>
              <a:rPr lang="nb-NO" noProof="0" dirty="0"/>
              <a:t> an image</a:t>
            </a:r>
          </a:p>
        </p:txBody>
      </p:sp>
    </p:spTree>
    <p:extLst>
      <p:ext uri="{BB962C8B-B14F-4D97-AF65-F5344CB8AC3E}">
        <p14:creationId xmlns:p14="http://schemas.microsoft.com/office/powerpoint/2010/main" val="21698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76" userDrawn="1">
          <p15:clr>
            <a:srgbClr val="FBAE40"/>
          </p15:clr>
        </p15:guide>
        <p15:guide id="2" pos="370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Subtitle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0983F-E9EF-A1B6-BBB7-FD51BFC46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1900" y="549275"/>
            <a:ext cx="5292725" cy="792163"/>
          </a:xfrm>
        </p:spPr>
        <p:txBody>
          <a:bodyPr/>
          <a:lstStyle/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title</a:t>
            </a:r>
            <a:r>
              <a:rPr lang="nb-NO" noProof="0" dirty="0"/>
              <a:t>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08E85-51A1-1147-A9A3-9AF76C75E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11900" y="2189748"/>
            <a:ext cx="5292725" cy="3687177"/>
          </a:xfrm>
        </p:spPr>
        <p:txBody>
          <a:bodyPr/>
          <a:lstStyle/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9EE57-FF1E-2A7A-0113-189611043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1183" y="6075616"/>
            <a:ext cx="4898917" cy="415671"/>
          </a:xfrm>
        </p:spPr>
        <p:txBody>
          <a:bodyPr/>
          <a:lstStyle/>
          <a:p>
            <a:endParaRPr lang="nb-NO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547CE-9A2E-1DD8-8C71-2293593F3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90E2-5224-445E-8F80-80766F8F8A24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EBD87C-ABDB-A1D1-2ECB-BAB153A282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11900" y="1773240"/>
            <a:ext cx="5292725" cy="338970"/>
          </a:xfrm>
        </p:spPr>
        <p:txBody>
          <a:bodyPr/>
          <a:lstStyle>
            <a:lvl1pPr marL="0" indent="0">
              <a:buNone/>
              <a:defRPr>
                <a:latin typeface="Franklin Gothic Medium" panose="020B0603020102020204" pitchFamily="34" charset="0"/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nb-NO" noProof="0"/>
              <a:t>Click to edit Master text styles</a:t>
            </a: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6A319005-C6AD-663E-1787-66C9ABABFE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" y="0"/>
            <a:ext cx="5880096" cy="6858000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lIns="0" tIns="2772000" rIns="0" anchor="t" anchorCtr="0"/>
          <a:lstStyle>
            <a:lvl1pPr marL="0" indent="0" algn="ctr">
              <a:buNone/>
              <a:defRPr/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</a:t>
            </a:r>
            <a:r>
              <a:rPr lang="nb-NO" noProof="0" dirty="0" err="1"/>
              <a:t>the</a:t>
            </a:r>
            <a:r>
              <a:rPr lang="nb-NO" noProof="0" dirty="0"/>
              <a:t> </a:t>
            </a:r>
            <a:r>
              <a:rPr lang="nb-NO" noProof="0" dirty="0" err="1"/>
              <a:t>icon</a:t>
            </a:r>
            <a:r>
              <a:rPr lang="nb-NO" noProof="0" dirty="0"/>
              <a:t> to </a:t>
            </a:r>
            <a:r>
              <a:rPr lang="nb-NO" noProof="0" dirty="0" err="1"/>
              <a:t>insert</a:t>
            </a:r>
            <a:r>
              <a:rPr lang="nb-NO" noProof="0" dirty="0"/>
              <a:t> an image</a:t>
            </a:r>
          </a:p>
        </p:txBody>
      </p:sp>
    </p:spTree>
    <p:extLst>
      <p:ext uri="{BB962C8B-B14F-4D97-AF65-F5344CB8AC3E}">
        <p14:creationId xmlns:p14="http://schemas.microsoft.com/office/powerpoint/2010/main" val="49737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76" userDrawn="1">
          <p15:clr>
            <a:srgbClr val="FBAE40"/>
          </p15:clr>
        </p15:guide>
        <p15:guide id="2" pos="3704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with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1E216B-1509-C8A0-31AD-8BD690501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B8CD62-4FCE-159B-EBA6-10A5F3F34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90E2-5224-445E-8F80-80766F8F8A24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4" name="Picture Placeholder 15">
            <a:extLst>
              <a:ext uri="{FF2B5EF4-FFF2-40B4-BE49-F238E27FC236}">
                <a16:creationId xmlns:a16="http://schemas.microsoft.com/office/drawing/2014/main" id="{F81EB487-F0C9-E9FA-B11C-2707AE210BD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" y="0"/>
            <a:ext cx="12191996" cy="5876925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lIns="2484000" tIns="2772000" rIns="0" anchor="t" anchorCtr="0"/>
          <a:lstStyle>
            <a:lvl1pPr marL="0" indent="0" algn="l">
              <a:buNone/>
              <a:defRPr/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</a:t>
            </a:r>
            <a:r>
              <a:rPr lang="nb-NO" noProof="0" dirty="0" err="1"/>
              <a:t>the</a:t>
            </a:r>
            <a:r>
              <a:rPr lang="nb-NO" noProof="0" dirty="0"/>
              <a:t> </a:t>
            </a:r>
            <a:r>
              <a:rPr lang="nb-NO" noProof="0" dirty="0" err="1"/>
              <a:t>icon</a:t>
            </a:r>
            <a:r>
              <a:rPr lang="nb-NO" noProof="0" dirty="0"/>
              <a:t> to </a:t>
            </a:r>
            <a:r>
              <a:rPr lang="nb-NO" noProof="0" dirty="0" err="1"/>
              <a:t>insert</a:t>
            </a:r>
            <a:r>
              <a:rPr lang="nb-NO" noProof="0" dirty="0"/>
              <a:t> an image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C83B55-7E39-8C4C-23D8-95D9BDE68A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76181" y="1773237"/>
            <a:ext cx="3843130" cy="3216205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2"/>
                </a:solidFill>
                <a:latin typeface="Georgia" panose="02040502050405020303" pitchFamily="18" charset="0"/>
              </a:defRPr>
            </a:lvl1pPr>
            <a:lvl2pPr marL="216000" indent="0">
              <a:buNone/>
              <a:defRPr sz="1600">
                <a:latin typeface="Georgia" panose="02040502050405020303" pitchFamily="18" charset="0"/>
              </a:defRPr>
            </a:lvl2pPr>
            <a:lvl3pPr marL="432000" indent="0">
              <a:buNone/>
              <a:defRPr sz="1600">
                <a:latin typeface="Georgia" panose="02040502050405020303" pitchFamily="18" charset="0"/>
              </a:defRPr>
            </a:lvl3pPr>
            <a:lvl4pPr marL="648000" indent="0">
              <a:buNone/>
              <a:defRPr sz="1600">
                <a:latin typeface="Georgia" panose="02040502050405020303" pitchFamily="18" charset="0"/>
              </a:defRPr>
            </a:lvl4pPr>
            <a:lvl5pPr marL="864000" indent="0">
              <a:buNone/>
              <a:defRPr sz="1600">
                <a:latin typeface="Georgia" panose="02040502050405020303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170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5">
            <a:extLst>
              <a:ext uri="{FF2B5EF4-FFF2-40B4-BE49-F238E27FC236}">
                <a16:creationId xmlns:a16="http://schemas.microsoft.com/office/drawing/2014/main" id="{D89325B6-BC00-A3F9-7081-D3E645AD0D8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8" cy="4843048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lIns="0" tIns="1764000" rIns="0" anchor="t" anchorCtr="0"/>
          <a:lstStyle>
            <a:lvl1pPr marL="0" indent="0" algn="ctr">
              <a:buNone/>
              <a:defRPr/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</a:t>
            </a:r>
            <a:r>
              <a:rPr lang="nb-NO" noProof="0" dirty="0" err="1"/>
              <a:t>the</a:t>
            </a:r>
            <a:r>
              <a:rPr lang="nb-NO" noProof="0" dirty="0"/>
              <a:t> </a:t>
            </a:r>
            <a:r>
              <a:rPr lang="nb-NO" noProof="0" dirty="0" err="1"/>
              <a:t>icon</a:t>
            </a:r>
            <a:r>
              <a:rPr lang="nb-NO" noProof="0" dirty="0"/>
              <a:t> to </a:t>
            </a:r>
            <a:r>
              <a:rPr lang="nb-NO" noProof="0" dirty="0" err="1"/>
              <a:t>insert</a:t>
            </a:r>
            <a:r>
              <a:rPr lang="nb-NO" noProof="0" dirty="0"/>
              <a:t> an image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B67732A-FF39-3586-A2B2-3B1B9BF13C17}"/>
              </a:ext>
            </a:extLst>
          </p:cNvPr>
          <p:cNvSpPr/>
          <p:nvPr userDrawn="1"/>
        </p:nvSpPr>
        <p:spPr>
          <a:xfrm>
            <a:off x="1" y="6450332"/>
            <a:ext cx="12191998" cy="4076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63923FCE-610A-D61A-0CA9-080346C5DD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3197394"/>
            <a:ext cx="12192000" cy="3252937"/>
          </a:xfrm>
          <a:custGeom>
            <a:avLst/>
            <a:gdLst>
              <a:gd name="connsiteX0" fmla="*/ 0 w 12192000"/>
              <a:gd name="connsiteY0" fmla="*/ 0 h 3252937"/>
              <a:gd name="connsiteX1" fmla="*/ 12192000 w 12192000"/>
              <a:gd name="connsiteY1" fmla="*/ 0 h 3252937"/>
              <a:gd name="connsiteX2" fmla="*/ 12192000 w 12192000"/>
              <a:gd name="connsiteY2" fmla="*/ 3252937 h 3252937"/>
              <a:gd name="connsiteX3" fmla="*/ 0 w 12192000"/>
              <a:gd name="connsiteY3" fmla="*/ 3252937 h 3252937"/>
              <a:gd name="connsiteX4" fmla="*/ 0 w 12192000"/>
              <a:gd name="connsiteY4" fmla="*/ 0 h 3252937"/>
              <a:gd name="connsiteX0" fmla="*/ 0 w 12192000"/>
              <a:gd name="connsiteY0" fmla="*/ 0 h 3252937"/>
              <a:gd name="connsiteX1" fmla="*/ 12192000 w 12192000"/>
              <a:gd name="connsiteY1" fmla="*/ 0 h 3252937"/>
              <a:gd name="connsiteX2" fmla="*/ 12192000 w 12192000"/>
              <a:gd name="connsiteY2" fmla="*/ 1554390 h 3252937"/>
              <a:gd name="connsiteX3" fmla="*/ 12192000 w 12192000"/>
              <a:gd name="connsiteY3" fmla="*/ 3252937 h 3252937"/>
              <a:gd name="connsiteX4" fmla="*/ 0 w 12192000"/>
              <a:gd name="connsiteY4" fmla="*/ 3252937 h 3252937"/>
              <a:gd name="connsiteX5" fmla="*/ 0 w 12192000"/>
              <a:gd name="connsiteY5" fmla="*/ 0 h 3252937"/>
              <a:gd name="connsiteX0" fmla="*/ 0 w 12192000"/>
              <a:gd name="connsiteY0" fmla="*/ 0 h 3252937"/>
              <a:gd name="connsiteX1" fmla="*/ 12192000 w 12192000"/>
              <a:gd name="connsiteY1" fmla="*/ 1554390 h 3252937"/>
              <a:gd name="connsiteX2" fmla="*/ 12192000 w 12192000"/>
              <a:gd name="connsiteY2" fmla="*/ 3252937 h 3252937"/>
              <a:gd name="connsiteX3" fmla="*/ 0 w 12192000"/>
              <a:gd name="connsiteY3" fmla="*/ 3252937 h 3252937"/>
              <a:gd name="connsiteX4" fmla="*/ 0 w 12192000"/>
              <a:gd name="connsiteY4" fmla="*/ 0 h 325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252937">
                <a:moveTo>
                  <a:pt x="0" y="0"/>
                </a:moveTo>
                <a:lnTo>
                  <a:pt x="12192000" y="1554390"/>
                </a:lnTo>
                <a:lnTo>
                  <a:pt x="12192000" y="3252937"/>
                </a:lnTo>
                <a:lnTo>
                  <a:pt x="0" y="325293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  <a:lvl2pPr marL="216000" indent="0">
              <a:buNone/>
              <a:defRPr>
                <a:solidFill>
                  <a:schemeClr val="bg1"/>
                </a:solidFill>
              </a:defRPr>
            </a:lvl2pPr>
            <a:lvl3pPr marL="432000" indent="0">
              <a:buNone/>
              <a:defRPr>
                <a:solidFill>
                  <a:schemeClr val="bg1"/>
                </a:solidFill>
              </a:defRPr>
            </a:lvl3pPr>
            <a:lvl4pPr marL="648000" indent="0">
              <a:buNone/>
              <a:defRPr>
                <a:solidFill>
                  <a:schemeClr val="bg1"/>
                </a:solidFill>
              </a:defRPr>
            </a:lvl4pPr>
            <a:lvl5pPr marL="8640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5906EC-7CB8-EADF-BF22-B65ACB5B7862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587375" y="3764977"/>
            <a:ext cx="9144000" cy="1411512"/>
          </a:xfrm>
        </p:spPr>
        <p:txBody>
          <a:bodyPr anchor="b"/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title</a:t>
            </a:r>
            <a:r>
              <a:rPr lang="nb-NO" noProof="0" dirty="0"/>
              <a:t>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420FD9-15FB-385C-15A3-15237FE07093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587375" y="5343430"/>
            <a:ext cx="9144000" cy="60652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Click to edit Master subtitle style</a:t>
            </a:r>
          </a:p>
        </p:txBody>
      </p:sp>
      <p:sp>
        <p:nvSpPr>
          <p:cNvPr id="39" name="Picture Placeholder 37">
            <a:extLst>
              <a:ext uri="{FF2B5EF4-FFF2-40B4-BE49-F238E27FC236}">
                <a16:creationId xmlns:a16="http://schemas.microsoft.com/office/drawing/2014/main" id="{92E9A2AE-6A82-F7B0-DADD-088521D4717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0289383" y="5211015"/>
            <a:ext cx="1342800" cy="1163587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88495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image with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1E216B-1509-C8A0-31AD-8BD690501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B8CD62-4FCE-159B-EBA6-10A5F3F34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90E2-5224-445E-8F80-80766F8F8A24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4" name="Picture Placeholder 15">
            <a:extLst>
              <a:ext uri="{FF2B5EF4-FFF2-40B4-BE49-F238E27FC236}">
                <a16:creationId xmlns:a16="http://schemas.microsoft.com/office/drawing/2014/main" id="{F81EB487-F0C9-E9FA-B11C-2707AE210BD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" y="0"/>
            <a:ext cx="12191996" cy="5876925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lIns="0" tIns="2772000" rIns="2484000" anchor="t" anchorCtr="0"/>
          <a:lstStyle>
            <a:lvl1pPr marL="0" indent="0" algn="r">
              <a:buNone/>
              <a:defRPr/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</a:t>
            </a:r>
            <a:r>
              <a:rPr lang="nb-NO" noProof="0" dirty="0" err="1"/>
              <a:t>the</a:t>
            </a:r>
            <a:r>
              <a:rPr lang="nb-NO" noProof="0" dirty="0"/>
              <a:t> </a:t>
            </a:r>
            <a:r>
              <a:rPr lang="nb-NO" noProof="0" dirty="0" err="1"/>
              <a:t>icon</a:t>
            </a:r>
            <a:r>
              <a:rPr lang="nb-NO" noProof="0" dirty="0"/>
              <a:t> to </a:t>
            </a:r>
            <a:r>
              <a:rPr lang="nb-NO" noProof="0" dirty="0" err="1"/>
              <a:t>insert</a:t>
            </a:r>
            <a:r>
              <a:rPr lang="nb-NO" noProof="0" dirty="0"/>
              <a:t> an image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C83B55-7E39-8C4C-23D8-95D9BDE68A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72689" y="1773237"/>
            <a:ext cx="3843130" cy="3216205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2"/>
                </a:solidFill>
                <a:latin typeface="Georgia" panose="02040502050405020303" pitchFamily="18" charset="0"/>
              </a:defRPr>
            </a:lvl1pPr>
            <a:lvl2pPr marL="216000" indent="0">
              <a:buNone/>
              <a:defRPr sz="1600">
                <a:latin typeface="Georgia" panose="02040502050405020303" pitchFamily="18" charset="0"/>
              </a:defRPr>
            </a:lvl2pPr>
            <a:lvl3pPr marL="432000" indent="0">
              <a:buNone/>
              <a:defRPr sz="1600">
                <a:latin typeface="Georgia" panose="02040502050405020303" pitchFamily="18" charset="0"/>
              </a:defRPr>
            </a:lvl3pPr>
            <a:lvl4pPr marL="648000" indent="0">
              <a:buNone/>
              <a:defRPr sz="1600">
                <a:latin typeface="Georgia" panose="02040502050405020303" pitchFamily="18" charset="0"/>
              </a:defRPr>
            </a:lvl4pPr>
            <a:lvl5pPr marL="864000" indent="0">
              <a:buNone/>
              <a:defRPr sz="1600">
                <a:latin typeface="Georgia" panose="02040502050405020303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980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ACBB23-7768-F95A-A56E-306A06F53B76}"/>
              </a:ext>
            </a:extLst>
          </p:cNvPr>
          <p:cNvGrpSpPr/>
          <p:nvPr userDrawn="1"/>
        </p:nvGrpSpPr>
        <p:grpSpPr>
          <a:xfrm>
            <a:off x="0" y="4543425"/>
            <a:ext cx="12191999" cy="2314575"/>
            <a:chOff x="0" y="4543425"/>
            <a:chExt cx="12191999" cy="23145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1C85C1-99FD-E2B8-3F45-0C6DBDE7EDE3}"/>
                </a:ext>
              </a:extLst>
            </p:cNvPr>
            <p:cNvSpPr/>
            <p:nvPr userDrawn="1"/>
          </p:nvSpPr>
          <p:spPr>
            <a:xfrm>
              <a:off x="0" y="4543425"/>
              <a:ext cx="12191999" cy="2236193"/>
            </a:xfrm>
            <a:custGeom>
              <a:avLst/>
              <a:gdLst>
                <a:gd name="connsiteX0" fmla="*/ 0 w 12191999"/>
                <a:gd name="connsiteY0" fmla="*/ 0 h 2495375"/>
                <a:gd name="connsiteX1" fmla="*/ 12191999 w 12191999"/>
                <a:gd name="connsiteY1" fmla="*/ 0 h 2495375"/>
                <a:gd name="connsiteX2" fmla="*/ 12191999 w 12191999"/>
                <a:gd name="connsiteY2" fmla="*/ 2495375 h 2495375"/>
                <a:gd name="connsiteX3" fmla="*/ 0 w 12191999"/>
                <a:gd name="connsiteY3" fmla="*/ 2495375 h 2495375"/>
                <a:gd name="connsiteX4" fmla="*/ 0 w 12191999"/>
                <a:gd name="connsiteY4" fmla="*/ 0 h 2495375"/>
                <a:gd name="connsiteX0" fmla="*/ 0 w 12191999"/>
                <a:gd name="connsiteY0" fmla="*/ 0 h 2495375"/>
                <a:gd name="connsiteX1" fmla="*/ 12191999 w 12191999"/>
                <a:gd name="connsiteY1" fmla="*/ 0 h 2495375"/>
                <a:gd name="connsiteX2" fmla="*/ 12191999 w 12191999"/>
                <a:gd name="connsiteY2" fmla="*/ 2495375 h 2495375"/>
                <a:gd name="connsiteX3" fmla="*/ 0 w 12191999"/>
                <a:gd name="connsiteY3" fmla="*/ 2495375 h 2495375"/>
                <a:gd name="connsiteX4" fmla="*/ 0 w 12191999"/>
                <a:gd name="connsiteY4" fmla="*/ 1742901 h 2495375"/>
                <a:gd name="connsiteX5" fmla="*/ 0 w 12191999"/>
                <a:gd name="connsiteY5" fmla="*/ 0 h 2495375"/>
                <a:gd name="connsiteX0" fmla="*/ 0 w 12191999"/>
                <a:gd name="connsiteY0" fmla="*/ 1742901 h 2495375"/>
                <a:gd name="connsiteX1" fmla="*/ 12191999 w 12191999"/>
                <a:gd name="connsiteY1" fmla="*/ 0 h 2495375"/>
                <a:gd name="connsiteX2" fmla="*/ 12191999 w 12191999"/>
                <a:gd name="connsiteY2" fmla="*/ 2495375 h 2495375"/>
                <a:gd name="connsiteX3" fmla="*/ 0 w 12191999"/>
                <a:gd name="connsiteY3" fmla="*/ 2495375 h 2495375"/>
                <a:gd name="connsiteX4" fmla="*/ 0 w 12191999"/>
                <a:gd name="connsiteY4" fmla="*/ 1742901 h 2495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1999" h="2495375">
                  <a:moveTo>
                    <a:pt x="0" y="1742901"/>
                  </a:moveTo>
                  <a:lnTo>
                    <a:pt x="12191999" y="0"/>
                  </a:lnTo>
                  <a:lnTo>
                    <a:pt x="12191999" y="2495375"/>
                  </a:lnTo>
                  <a:lnTo>
                    <a:pt x="0" y="2495375"/>
                  </a:lnTo>
                  <a:lnTo>
                    <a:pt x="0" y="174290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2EB7353-22A8-4A08-E040-FB7A9F81DAE9}"/>
                </a:ext>
              </a:extLst>
            </p:cNvPr>
            <p:cNvSpPr/>
            <p:nvPr userDrawn="1"/>
          </p:nvSpPr>
          <p:spPr>
            <a:xfrm>
              <a:off x="1" y="6450332"/>
              <a:ext cx="12191998" cy="4076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/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B8C2FCC6-7BA6-294E-CE50-8E60F64241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375" y="2751068"/>
            <a:ext cx="9144000" cy="1378931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title</a:t>
            </a:r>
            <a:r>
              <a:rPr lang="nb-NO" noProof="0" dirty="0"/>
              <a:t>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322D34F-D73E-9361-64EB-01993AD514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7375" y="549276"/>
            <a:ext cx="4433089" cy="1509688"/>
          </a:xfrm>
        </p:spPr>
        <p:txBody>
          <a:bodyPr anchor="b" anchorCtr="0"/>
          <a:lstStyle>
            <a:lvl1pPr marL="0" indent="0" algn="l">
              <a:buNone/>
              <a:tabLst>
                <a:tab pos="3495675" algn="l"/>
              </a:tabLst>
              <a:defRPr sz="10000" b="1">
                <a:solidFill>
                  <a:schemeClr val="accent3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 dirty="0"/>
              <a:t>01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43EDC7B-8162-0F9A-9C23-E73CACFD06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89382" y="5212205"/>
            <a:ext cx="1343501" cy="116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5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ACBB23-7768-F95A-A56E-306A06F53B76}"/>
              </a:ext>
            </a:extLst>
          </p:cNvPr>
          <p:cNvGrpSpPr/>
          <p:nvPr userDrawn="1"/>
        </p:nvGrpSpPr>
        <p:grpSpPr>
          <a:xfrm>
            <a:off x="0" y="4543425"/>
            <a:ext cx="12191999" cy="2314575"/>
            <a:chOff x="0" y="4543425"/>
            <a:chExt cx="12191999" cy="23145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1C85C1-99FD-E2B8-3F45-0C6DBDE7EDE3}"/>
                </a:ext>
              </a:extLst>
            </p:cNvPr>
            <p:cNvSpPr/>
            <p:nvPr userDrawn="1"/>
          </p:nvSpPr>
          <p:spPr>
            <a:xfrm>
              <a:off x="0" y="4543425"/>
              <a:ext cx="12191999" cy="2236193"/>
            </a:xfrm>
            <a:custGeom>
              <a:avLst/>
              <a:gdLst>
                <a:gd name="connsiteX0" fmla="*/ 0 w 12191999"/>
                <a:gd name="connsiteY0" fmla="*/ 0 h 2495375"/>
                <a:gd name="connsiteX1" fmla="*/ 12191999 w 12191999"/>
                <a:gd name="connsiteY1" fmla="*/ 0 h 2495375"/>
                <a:gd name="connsiteX2" fmla="*/ 12191999 w 12191999"/>
                <a:gd name="connsiteY2" fmla="*/ 2495375 h 2495375"/>
                <a:gd name="connsiteX3" fmla="*/ 0 w 12191999"/>
                <a:gd name="connsiteY3" fmla="*/ 2495375 h 2495375"/>
                <a:gd name="connsiteX4" fmla="*/ 0 w 12191999"/>
                <a:gd name="connsiteY4" fmla="*/ 0 h 2495375"/>
                <a:gd name="connsiteX0" fmla="*/ 0 w 12191999"/>
                <a:gd name="connsiteY0" fmla="*/ 0 h 2495375"/>
                <a:gd name="connsiteX1" fmla="*/ 12191999 w 12191999"/>
                <a:gd name="connsiteY1" fmla="*/ 0 h 2495375"/>
                <a:gd name="connsiteX2" fmla="*/ 12191999 w 12191999"/>
                <a:gd name="connsiteY2" fmla="*/ 2495375 h 2495375"/>
                <a:gd name="connsiteX3" fmla="*/ 0 w 12191999"/>
                <a:gd name="connsiteY3" fmla="*/ 2495375 h 2495375"/>
                <a:gd name="connsiteX4" fmla="*/ 0 w 12191999"/>
                <a:gd name="connsiteY4" fmla="*/ 1742901 h 2495375"/>
                <a:gd name="connsiteX5" fmla="*/ 0 w 12191999"/>
                <a:gd name="connsiteY5" fmla="*/ 0 h 2495375"/>
                <a:gd name="connsiteX0" fmla="*/ 0 w 12191999"/>
                <a:gd name="connsiteY0" fmla="*/ 1742901 h 2495375"/>
                <a:gd name="connsiteX1" fmla="*/ 12191999 w 12191999"/>
                <a:gd name="connsiteY1" fmla="*/ 0 h 2495375"/>
                <a:gd name="connsiteX2" fmla="*/ 12191999 w 12191999"/>
                <a:gd name="connsiteY2" fmla="*/ 2495375 h 2495375"/>
                <a:gd name="connsiteX3" fmla="*/ 0 w 12191999"/>
                <a:gd name="connsiteY3" fmla="*/ 2495375 h 2495375"/>
                <a:gd name="connsiteX4" fmla="*/ 0 w 12191999"/>
                <a:gd name="connsiteY4" fmla="*/ 1742901 h 2495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1999" h="2495375">
                  <a:moveTo>
                    <a:pt x="0" y="1742901"/>
                  </a:moveTo>
                  <a:lnTo>
                    <a:pt x="12191999" y="0"/>
                  </a:lnTo>
                  <a:lnTo>
                    <a:pt x="12191999" y="2495375"/>
                  </a:lnTo>
                  <a:lnTo>
                    <a:pt x="0" y="2495375"/>
                  </a:lnTo>
                  <a:lnTo>
                    <a:pt x="0" y="174290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2EB7353-22A8-4A08-E040-FB7A9F81DAE9}"/>
                </a:ext>
              </a:extLst>
            </p:cNvPr>
            <p:cNvSpPr/>
            <p:nvPr userDrawn="1"/>
          </p:nvSpPr>
          <p:spPr>
            <a:xfrm>
              <a:off x="1" y="6450332"/>
              <a:ext cx="12191998" cy="4076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/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B8C2FCC6-7BA6-294E-CE50-8E60F64241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375" y="2751068"/>
            <a:ext cx="9144000" cy="1378931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title</a:t>
            </a:r>
            <a:r>
              <a:rPr lang="nb-NO" noProof="0" dirty="0"/>
              <a:t>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322D34F-D73E-9361-64EB-01993AD514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7375" y="549276"/>
            <a:ext cx="4433089" cy="1509688"/>
          </a:xfrm>
        </p:spPr>
        <p:txBody>
          <a:bodyPr anchor="b" anchorCtr="0"/>
          <a:lstStyle>
            <a:lvl1pPr marL="0" indent="0" algn="l">
              <a:buNone/>
              <a:tabLst>
                <a:tab pos="3495675" algn="l"/>
              </a:tabLst>
              <a:defRPr sz="10000" b="1">
                <a:solidFill>
                  <a:schemeClr val="accent3">
                    <a:lumMod val="60000"/>
                    <a:lumOff val="40000"/>
                  </a:schemeClr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 dirty="0"/>
              <a:t>01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43EDC7B-8162-0F9A-9C23-E73CACFD06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89382" y="5212205"/>
            <a:ext cx="1343501" cy="116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03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ACBB23-7768-F95A-A56E-306A06F53B76}"/>
              </a:ext>
            </a:extLst>
          </p:cNvPr>
          <p:cNvGrpSpPr/>
          <p:nvPr userDrawn="1"/>
        </p:nvGrpSpPr>
        <p:grpSpPr>
          <a:xfrm>
            <a:off x="0" y="4543425"/>
            <a:ext cx="12191999" cy="2314575"/>
            <a:chOff x="0" y="4543425"/>
            <a:chExt cx="12191999" cy="23145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1C85C1-99FD-E2B8-3F45-0C6DBDE7EDE3}"/>
                </a:ext>
              </a:extLst>
            </p:cNvPr>
            <p:cNvSpPr/>
            <p:nvPr userDrawn="1"/>
          </p:nvSpPr>
          <p:spPr>
            <a:xfrm>
              <a:off x="0" y="4543425"/>
              <a:ext cx="12191999" cy="2236193"/>
            </a:xfrm>
            <a:custGeom>
              <a:avLst/>
              <a:gdLst>
                <a:gd name="connsiteX0" fmla="*/ 0 w 12191999"/>
                <a:gd name="connsiteY0" fmla="*/ 0 h 2495375"/>
                <a:gd name="connsiteX1" fmla="*/ 12191999 w 12191999"/>
                <a:gd name="connsiteY1" fmla="*/ 0 h 2495375"/>
                <a:gd name="connsiteX2" fmla="*/ 12191999 w 12191999"/>
                <a:gd name="connsiteY2" fmla="*/ 2495375 h 2495375"/>
                <a:gd name="connsiteX3" fmla="*/ 0 w 12191999"/>
                <a:gd name="connsiteY3" fmla="*/ 2495375 h 2495375"/>
                <a:gd name="connsiteX4" fmla="*/ 0 w 12191999"/>
                <a:gd name="connsiteY4" fmla="*/ 0 h 2495375"/>
                <a:gd name="connsiteX0" fmla="*/ 0 w 12191999"/>
                <a:gd name="connsiteY0" fmla="*/ 0 h 2495375"/>
                <a:gd name="connsiteX1" fmla="*/ 12191999 w 12191999"/>
                <a:gd name="connsiteY1" fmla="*/ 0 h 2495375"/>
                <a:gd name="connsiteX2" fmla="*/ 12191999 w 12191999"/>
                <a:gd name="connsiteY2" fmla="*/ 2495375 h 2495375"/>
                <a:gd name="connsiteX3" fmla="*/ 0 w 12191999"/>
                <a:gd name="connsiteY3" fmla="*/ 2495375 h 2495375"/>
                <a:gd name="connsiteX4" fmla="*/ 0 w 12191999"/>
                <a:gd name="connsiteY4" fmla="*/ 1742901 h 2495375"/>
                <a:gd name="connsiteX5" fmla="*/ 0 w 12191999"/>
                <a:gd name="connsiteY5" fmla="*/ 0 h 2495375"/>
                <a:gd name="connsiteX0" fmla="*/ 0 w 12191999"/>
                <a:gd name="connsiteY0" fmla="*/ 1742901 h 2495375"/>
                <a:gd name="connsiteX1" fmla="*/ 12191999 w 12191999"/>
                <a:gd name="connsiteY1" fmla="*/ 0 h 2495375"/>
                <a:gd name="connsiteX2" fmla="*/ 12191999 w 12191999"/>
                <a:gd name="connsiteY2" fmla="*/ 2495375 h 2495375"/>
                <a:gd name="connsiteX3" fmla="*/ 0 w 12191999"/>
                <a:gd name="connsiteY3" fmla="*/ 2495375 h 2495375"/>
                <a:gd name="connsiteX4" fmla="*/ 0 w 12191999"/>
                <a:gd name="connsiteY4" fmla="*/ 1742901 h 2495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1999" h="2495375">
                  <a:moveTo>
                    <a:pt x="0" y="1742901"/>
                  </a:moveTo>
                  <a:lnTo>
                    <a:pt x="12191999" y="0"/>
                  </a:lnTo>
                  <a:lnTo>
                    <a:pt x="12191999" y="2495375"/>
                  </a:lnTo>
                  <a:lnTo>
                    <a:pt x="0" y="2495375"/>
                  </a:lnTo>
                  <a:lnTo>
                    <a:pt x="0" y="174290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2EB7353-22A8-4A08-E040-FB7A9F81DAE9}"/>
                </a:ext>
              </a:extLst>
            </p:cNvPr>
            <p:cNvSpPr/>
            <p:nvPr userDrawn="1"/>
          </p:nvSpPr>
          <p:spPr>
            <a:xfrm>
              <a:off x="1" y="6450332"/>
              <a:ext cx="12191998" cy="4076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/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B8C2FCC6-7BA6-294E-CE50-8E60F64241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375" y="2751068"/>
            <a:ext cx="9144000" cy="1378931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title</a:t>
            </a:r>
            <a:r>
              <a:rPr lang="nb-NO" noProof="0" dirty="0"/>
              <a:t>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322D34F-D73E-9361-64EB-01993AD514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7375" y="549276"/>
            <a:ext cx="4433089" cy="1509688"/>
          </a:xfrm>
        </p:spPr>
        <p:txBody>
          <a:bodyPr anchor="b" anchorCtr="0"/>
          <a:lstStyle>
            <a:lvl1pPr marL="0" indent="0" algn="l">
              <a:buNone/>
              <a:tabLst>
                <a:tab pos="3495675" algn="l"/>
              </a:tabLst>
              <a:defRPr sz="10000" b="1">
                <a:solidFill>
                  <a:schemeClr val="accent1">
                    <a:lumMod val="40000"/>
                    <a:lumOff val="60000"/>
                  </a:schemeClr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 dirty="0"/>
              <a:t>01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43EDC7B-8162-0F9A-9C23-E73CACFD06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89382" y="5212205"/>
            <a:ext cx="1343501" cy="116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7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ACBB23-7768-F95A-A56E-306A06F53B76}"/>
              </a:ext>
            </a:extLst>
          </p:cNvPr>
          <p:cNvGrpSpPr/>
          <p:nvPr userDrawn="1"/>
        </p:nvGrpSpPr>
        <p:grpSpPr>
          <a:xfrm>
            <a:off x="0" y="4543425"/>
            <a:ext cx="12191999" cy="2314575"/>
            <a:chOff x="0" y="4543425"/>
            <a:chExt cx="12191999" cy="23145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1C85C1-99FD-E2B8-3F45-0C6DBDE7EDE3}"/>
                </a:ext>
              </a:extLst>
            </p:cNvPr>
            <p:cNvSpPr/>
            <p:nvPr userDrawn="1"/>
          </p:nvSpPr>
          <p:spPr>
            <a:xfrm>
              <a:off x="0" y="4543425"/>
              <a:ext cx="12191999" cy="2236193"/>
            </a:xfrm>
            <a:custGeom>
              <a:avLst/>
              <a:gdLst>
                <a:gd name="connsiteX0" fmla="*/ 0 w 12191999"/>
                <a:gd name="connsiteY0" fmla="*/ 0 h 2495375"/>
                <a:gd name="connsiteX1" fmla="*/ 12191999 w 12191999"/>
                <a:gd name="connsiteY1" fmla="*/ 0 h 2495375"/>
                <a:gd name="connsiteX2" fmla="*/ 12191999 w 12191999"/>
                <a:gd name="connsiteY2" fmla="*/ 2495375 h 2495375"/>
                <a:gd name="connsiteX3" fmla="*/ 0 w 12191999"/>
                <a:gd name="connsiteY3" fmla="*/ 2495375 h 2495375"/>
                <a:gd name="connsiteX4" fmla="*/ 0 w 12191999"/>
                <a:gd name="connsiteY4" fmla="*/ 0 h 2495375"/>
                <a:gd name="connsiteX0" fmla="*/ 0 w 12191999"/>
                <a:gd name="connsiteY0" fmla="*/ 0 h 2495375"/>
                <a:gd name="connsiteX1" fmla="*/ 12191999 w 12191999"/>
                <a:gd name="connsiteY1" fmla="*/ 0 h 2495375"/>
                <a:gd name="connsiteX2" fmla="*/ 12191999 w 12191999"/>
                <a:gd name="connsiteY2" fmla="*/ 2495375 h 2495375"/>
                <a:gd name="connsiteX3" fmla="*/ 0 w 12191999"/>
                <a:gd name="connsiteY3" fmla="*/ 2495375 h 2495375"/>
                <a:gd name="connsiteX4" fmla="*/ 0 w 12191999"/>
                <a:gd name="connsiteY4" fmla="*/ 1742901 h 2495375"/>
                <a:gd name="connsiteX5" fmla="*/ 0 w 12191999"/>
                <a:gd name="connsiteY5" fmla="*/ 0 h 2495375"/>
                <a:gd name="connsiteX0" fmla="*/ 0 w 12191999"/>
                <a:gd name="connsiteY0" fmla="*/ 1742901 h 2495375"/>
                <a:gd name="connsiteX1" fmla="*/ 12191999 w 12191999"/>
                <a:gd name="connsiteY1" fmla="*/ 0 h 2495375"/>
                <a:gd name="connsiteX2" fmla="*/ 12191999 w 12191999"/>
                <a:gd name="connsiteY2" fmla="*/ 2495375 h 2495375"/>
                <a:gd name="connsiteX3" fmla="*/ 0 w 12191999"/>
                <a:gd name="connsiteY3" fmla="*/ 2495375 h 2495375"/>
                <a:gd name="connsiteX4" fmla="*/ 0 w 12191999"/>
                <a:gd name="connsiteY4" fmla="*/ 1742901 h 2495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1999" h="2495375">
                  <a:moveTo>
                    <a:pt x="0" y="1742901"/>
                  </a:moveTo>
                  <a:lnTo>
                    <a:pt x="12191999" y="0"/>
                  </a:lnTo>
                  <a:lnTo>
                    <a:pt x="12191999" y="2495375"/>
                  </a:lnTo>
                  <a:lnTo>
                    <a:pt x="0" y="2495375"/>
                  </a:lnTo>
                  <a:lnTo>
                    <a:pt x="0" y="174290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2EB7353-22A8-4A08-E040-FB7A9F81DAE9}"/>
                </a:ext>
              </a:extLst>
            </p:cNvPr>
            <p:cNvSpPr/>
            <p:nvPr userDrawn="1"/>
          </p:nvSpPr>
          <p:spPr>
            <a:xfrm>
              <a:off x="1" y="6450332"/>
              <a:ext cx="12191998" cy="4076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/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B8C2FCC6-7BA6-294E-CE50-8E60F64241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375" y="2751068"/>
            <a:ext cx="9144000" cy="1378931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title</a:t>
            </a:r>
            <a:r>
              <a:rPr lang="nb-NO" noProof="0" dirty="0"/>
              <a:t>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322D34F-D73E-9361-64EB-01993AD514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7375" y="549276"/>
            <a:ext cx="4433089" cy="1509688"/>
          </a:xfrm>
        </p:spPr>
        <p:txBody>
          <a:bodyPr anchor="b" anchorCtr="0"/>
          <a:lstStyle>
            <a:lvl1pPr marL="0" indent="0" algn="l">
              <a:buNone/>
              <a:tabLst>
                <a:tab pos="3495675" algn="l"/>
              </a:tabLst>
              <a:defRPr sz="10000" b="1">
                <a:solidFill>
                  <a:schemeClr val="accent2">
                    <a:lumMod val="60000"/>
                    <a:lumOff val="40000"/>
                  </a:schemeClr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 dirty="0"/>
              <a:t>01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43EDC7B-8162-0F9A-9C23-E73CACFD06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89382" y="5212205"/>
            <a:ext cx="1343501" cy="116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5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5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ACBB23-7768-F95A-A56E-306A06F53B76}"/>
              </a:ext>
            </a:extLst>
          </p:cNvPr>
          <p:cNvGrpSpPr/>
          <p:nvPr userDrawn="1"/>
        </p:nvGrpSpPr>
        <p:grpSpPr>
          <a:xfrm>
            <a:off x="0" y="4543425"/>
            <a:ext cx="12191999" cy="2314575"/>
            <a:chOff x="0" y="4543425"/>
            <a:chExt cx="12191999" cy="23145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1C85C1-99FD-E2B8-3F45-0C6DBDE7EDE3}"/>
                </a:ext>
              </a:extLst>
            </p:cNvPr>
            <p:cNvSpPr/>
            <p:nvPr userDrawn="1"/>
          </p:nvSpPr>
          <p:spPr>
            <a:xfrm>
              <a:off x="0" y="4543425"/>
              <a:ext cx="12191999" cy="2236193"/>
            </a:xfrm>
            <a:custGeom>
              <a:avLst/>
              <a:gdLst>
                <a:gd name="connsiteX0" fmla="*/ 0 w 12191999"/>
                <a:gd name="connsiteY0" fmla="*/ 0 h 2495375"/>
                <a:gd name="connsiteX1" fmla="*/ 12191999 w 12191999"/>
                <a:gd name="connsiteY1" fmla="*/ 0 h 2495375"/>
                <a:gd name="connsiteX2" fmla="*/ 12191999 w 12191999"/>
                <a:gd name="connsiteY2" fmla="*/ 2495375 h 2495375"/>
                <a:gd name="connsiteX3" fmla="*/ 0 w 12191999"/>
                <a:gd name="connsiteY3" fmla="*/ 2495375 h 2495375"/>
                <a:gd name="connsiteX4" fmla="*/ 0 w 12191999"/>
                <a:gd name="connsiteY4" fmla="*/ 0 h 2495375"/>
                <a:gd name="connsiteX0" fmla="*/ 0 w 12191999"/>
                <a:gd name="connsiteY0" fmla="*/ 0 h 2495375"/>
                <a:gd name="connsiteX1" fmla="*/ 12191999 w 12191999"/>
                <a:gd name="connsiteY1" fmla="*/ 0 h 2495375"/>
                <a:gd name="connsiteX2" fmla="*/ 12191999 w 12191999"/>
                <a:gd name="connsiteY2" fmla="*/ 2495375 h 2495375"/>
                <a:gd name="connsiteX3" fmla="*/ 0 w 12191999"/>
                <a:gd name="connsiteY3" fmla="*/ 2495375 h 2495375"/>
                <a:gd name="connsiteX4" fmla="*/ 0 w 12191999"/>
                <a:gd name="connsiteY4" fmla="*/ 1742901 h 2495375"/>
                <a:gd name="connsiteX5" fmla="*/ 0 w 12191999"/>
                <a:gd name="connsiteY5" fmla="*/ 0 h 2495375"/>
                <a:gd name="connsiteX0" fmla="*/ 0 w 12191999"/>
                <a:gd name="connsiteY0" fmla="*/ 1742901 h 2495375"/>
                <a:gd name="connsiteX1" fmla="*/ 12191999 w 12191999"/>
                <a:gd name="connsiteY1" fmla="*/ 0 h 2495375"/>
                <a:gd name="connsiteX2" fmla="*/ 12191999 w 12191999"/>
                <a:gd name="connsiteY2" fmla="*/ 2495375 h 2495375"/>
                <a:gd name="connsiteX3" fmla="*/ 0 w 12191999"/>
                <a:gd name="connsiteY3" fmla="*/ 2495375 h 2495375"/>
                <a:gd name="connsiteX4" fmla="*/ 0 w 12191999"/>
                <a:gd name="connsiteY4" fmla="*/ 1742901 h 2495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1999" h="2495375">
                  <a:moveTo>
                    <a:pt x="0" y="1742901"/>
                  </a:moveTo>
                  <a:lnTo>
                    <a:pt x="12191999" y="0"/>
                  </a:lnTo>
                  <a:lnTo>
                    <a:pt x="12191999" y="2495375"/>
                  </a:lnTo>
                  <a:lnTo>
                    <a:pt x="0" y="2495375"/>
                  </a:lnTo>
                  <a:lnTo>
                    <a:pt x="0" y="174290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2EB7353-22A8-4A08-E040-FB7A9F81DAE9}"/>
                </a:ext>
              </a:extLst>
            </p:cNvPr>
            <p:cNvSpPr/>
            <p:nvPr userDrawn="1"/>
          </p:nvSpPr>
          <p:spPr>
            <a:xfrm>
              <a:off x="1" y="6450332"/>
              <a:ext cx="12191998" cy="4076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/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B8C2FCC6-7BA6-294E-CE50-8E60F64241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375" y="2751068"/>
            <a:ext cx="9144000" cy="1378931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title</a:t>
            </a:r>
            <a:r>
              <a:rPr lang="nb-NO" noProof="0" dirty="0"/>
              <a:t>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322D34F-D73E-9361-64EB-01993AD514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7375" y="549276"/>
            <a:ext cx="4433089" cy="1509688"/>
          </a:xfrm>
        </p:spPr>
        <p:txBody>
          <a:bodyPr anchor="b" anchorCtr="0"/>
          <a:lstStyle>
            <a:lvl1pPr marL="0" indent="0" algn="l">
              <a:buNone/>
              <a:tabLst>
                <a:tab pos="3495675" algn="l"/>
              </a:tabLst>
              <a:defRPr sz="10000" b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 dirty="0"/>
              <a:t>01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43EDC7B-8162-0F9A-9C23-E73CACFD06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89382" y="5212205"/>
            <a:ext cx="1343501" cy="116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3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5E7E7-4082-94E7-1372-AA1337F42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EE1DD7-97A6-9145-FCF1-5C0D1BC19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F7EE24-D94E-21FD-9AB0-A2D1D3D0F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90E2-5224-445E-8F80-80766F8F8A24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6326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5F9656-AAB0-198A-54B5-AC369E08A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ABB286-B39D-8518-65BD-81699C81A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90E2-5224-445E-8F80-80766F8F8A24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53109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ACBB23-7768-F95A-A56E-306A06F53B76}"/>
              </a:ext>
            </a:extLst>
          </p:cNvPr>
          <p:cNvGrpSpPr/>
          <p:nvPr userDrawn="1"/>
        </p:nvGrpSpPr>
        <p:grpSpPr>
          <a:xfrm>
            <a:off x="0" y="4543425"/>
            <a:ext cx="12191999" cy="2314575"/>
            <a:chOff x="0" y="4543425"/>
            <a:chExt cx="12191999" cy="23145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1C85C1-99FD-E2B8-3F45-0C6DBDE7EDE3}"/>
                </a:ext>
              </a:extLst>
            </p:cNvPr>
            <p:cNvSpPr/>
            <p:nvPr userDrawn="1"/>
          </p:nvSpPr>
          <p:spPr>
            <a:xfrm>
              <a:off x="0" y="4543425"/>
              <a:ext cx="12191999" cy="2236193"/>
            </a:xfrm>
            <a:custGeom>
              <a:avLst/>
              <a:gdLst>
                <a:gd name="connsiteX0" fmla="*/ 0 w 12191999"/>
                <a:gd name="connsiteY0" fmla="*/ 0 h 2495375"/>
                <a:gd name="connsiteX1" fmla="*/ 12191999 w 12191999"/>
                <a:gd name="connsiteY1" fmla="*/ 0 h 2495375"/>
                <a:gd name="connsiteX2" fmla="*/ 12191999 w 12191999"/>
                <a:gd name="connsiteY2" fmla="*/ 2495375 h 2495375"/>
                <a:gd name="connsiteX3" fmla="*/ 0 w 12191999"/>
                <a:gd name="connsiteY3" fmla="*/ 2495375 h 2495375"/>
                <a:gd name="connsiteX4" fmla="*/ 0 w 12191999"/>
                <a:gd name="connsiteY4" fmla="*/ 0 h 2495375"/>
                <a:gd name="connsiteX0" fmla="*/ 0 w 12191999"/>
                <a:gd name="connsiteY0" fmla="*/ 0 h 2495375"/>
                <a:gd name="connsiteX1" fmla="*/ 12191999 w 12191999"/>
                <a:gd name="connsiteY1" fmla="*/ 0 h 2495375"/>
                <a:gd name="connsiteX2" fmla="*/ 12191999 w 12191999"/>
                <a:gd name="connsiteY2" fmla="*/ 2495375 h 2495375"/>
                <a:gd name="connsiteX3" fmla="*/ 0 w 12191999"/>
                <a:gd name="connsiteY3" fmla="*/ 2495375 h 2495375"/>
                <a:gd name="connsiteX4" fmla="*/ 0 w 12191999"/>
                <a:gd name="connsiteY4" fmla="*/ 1742901 h 2495375"/>
                <a:gd name="connsiteX5" fmla="*/ 0 w 12191999"/>
                <a:gd name="connsiteY5" fmla="*/ 0 h 2495375"/>
                <a:gd name="connsiteX0" fmla="*/ 0 w 12191999"/>
                <a:gd name="connsiteY0" fmla="*/ 1742901 h 2495375"/>
                <a:gd name="connsiteX1" fmla="*/ 12191999 w 12191999"/>
                <a:gd name="connsiteY1" fmla="*/ 0 h 2495375"/>
                <a:gd name="connsiteX2" fmla="*/ 12191999 w 12191999"/>
                <a:gd name="connsiteY2" fmla="*/ 2495375 h 2495375"/>
                <a:gd name="connsiteX3" fmla="*/ 0 w 12191999"/>
                <a:gd name="connsiteY3" fmla="*/ 2495375 h 2495375"/>
                <a:gd name="connsiteX4" fmla="*/ 0 w 12191999"/>
                <a:gd name="connsiteY4" fmla="*/ 1742901 h 2495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1999" h="2495375">
                  <a:moveTo>
                    <a:pt x="0" y="1742901"/>
                  </a:moveTo>
                  <a:lnTo>
                    <a:pt x="12191999" y="0"/>
                  </a:lnTo>
                  <a:lnTo>
                    <a:pt x="12191999" y="2495375"/>
                  </a:lnTo>
                  <a:lnTo>
                    <a:pt x="0" y="2495375"/>
                  </a:lnTo>
                  <a:lnTo>
                    <a:pt x="0" y="174290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2EB7353-22A8-4A08-E040-FB7A9F81DAE9}"/>
                </a:ext>
              </a:extLst>
            </p:cNvPr>
            <p:cNvSpPr/>
            <p:nvPr userDrawn="1"/>
          </p:nvSpPr>
          <p:spPr>
            <a:xfrm>
              <a:off x="1" y="6450332"/>
              <a:ext cx="12191998" cy="4076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/>
            </a:p>
          </p:txBody>
        </p:sp>
      </p:grpSp>
      <p:pic>
        <p:nvPicPr>
          <p:cNvPr id="22" name="Graphic 21">
            <a:extLst>
              <a:ext uri="{FF2B5EF4-FFF2-40B4-BE49-F238E27FC236}">
                <a16:creationId xmlns:a16="http://schemas.microsoft.com/office/drawing/2014/main" id="{372494E7-7969-F010-FE59-58D8A59908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89382" y="5212205"/>
            <a:ext cx="1343501" cy="11601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C3EBE6-D6FE-3E9C-7B96-11F514C4D61C}"/>
              </a:ext>
            </a:extLst>
          </p:cNvPr>
          <p:cNvSpPr txBox="1"/>
          <p:nvPr userDrawn="1"/>
        </p:nvSpPr>
        <p:spPr>
          <a:xfrm>
            <a:off x="2225478" y="2396803"/>
            <a:ext cx="7741044" cy="1140984"/>
          </a:xfrm>
          <a:prstGeom prst="rect">
            <a:avLst/>
          </a:prstGeom>
          <a:noFill/>
        </p:spPr>
        <p:txBody>
          <a:bodyPr wrap="square" lIns="0" tIns="0" rIns="180000" bIns="0" rtlCol="0" anchor="ctr" anchorCtr="0">
            <a:noAutofit/>
          </a:bodyPr>
          <a:lstStyle/>
          <a:p>
            <a:pPr marL="0" indent="0" algn="ctr">
              <a:buClr>
                <a:schemeClr val="accent6"/>
              </a:buClr>
              <a:buFont typeface="Arial" panose="020B0604020202020204" pitchFamily="34" charset="0"/>
              <a:buNone/>
            </a:pPr>
            <a:r>
              <a:rPr kumimoji="0" lang="nb-NO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Tusen takk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71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D0783-1E77-3E20-E8E0-66AF7F5B2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5D147-AAA9-80FD-CEF6-B8E587C579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1E216B-1509-C8A0-31AD-8BD690501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B8CD62-4FCE-159B-EBA6-10A5F3F34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90E2-5224-445E-8F80-80766F8F8A24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92588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e Column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D0783-1E77-3E20-E8E0-66AF7F5B2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title</a:t>
            </a:r>
            <a:r>
              <a:rPr lang="nb-NO" noProof="0" dirty="0"/>
              <a:t>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5D147-AAA9-80FD-CEF6-B8E587C579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7999AD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7999AD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7999AD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7999AD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7999AD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1E216B-1509-C8A0-31AD-8BD690501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7999AD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B8CD62-4FCE-159B-EBA6-10A5F3F34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999AD"/>
                </a:solidFill>
              </a:defRPr>
            </a:lvl1pPr>
          </a:lstStyle>
          <a:p>
            <a:fld id="{F7C990E2-5224-445E-8F80-80766F8F8A2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4A5C8A-4085-CC67-B28D-CB9BE35F3244}"/>
              </a:ext>
            </a:extLst>
          </p:cNvPr>
          <p:cNvSpPr/>
          <p:nvPr userDrawn="1"/>
        </p:nvSpPr>
        <p:spPr>
          <a:xfrm>
            <a:off x="9382384" y="6075616"/>
            <a:ext cx="2222241" cy="6533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3BBE483-45D8-B484-3909-303ABEC9B4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526768" y="6260497"/>
            <a:ext cx="2088529" cy="30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8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0983F-E9EF-A1B6-BBB7-FD51BFC46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08E85-51A1-1147-A9A3-9AF76C75E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73239"/>
            <a:ext cx="5292725" cy="4103686"/>
          </a:xfrm>
        </p:spPr>
        <p:txBody>
          <a:bodyPr/>
          <a:lstStyle/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A54ACA-3A2E-6042-BBCF-BC8DD7264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1901" y="1773239"/>
            <a:ext cx="5292723" cy="4103686"/>
          </a:xfrm>
        </p:spPr>
        <p:txBody>
          <a:bodyPr/>
          <a:lstStyle/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9EE57-FF1E-2A7A-0113-189611043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547CE-9A2E-1DD8-8C71-2293593F3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90E2-5224-445E-8F80-80766F8F8A24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406517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76" userDrawn="1">
          <p15:clr>
            <a:srgbClr val="FBAE40"/>
          </p15:clr>
        </p15:guide>
        <p15:guide id="2" pos="370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0983F-E9EF-A1B6-BBB7-FD51BFC46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08E85-51A1-1147-A9A3-9AF76C75E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73239"/>
            <a:ext cx="5292725" cy="4103686"/>
          </a:xfrm>
        </p:spPr>
        <p:txBody>
          <a:bodyPr/>
          <a:lstStyle>
            <a:lvl1pPr>
              <a:buClr>
                <a:srgbClr val="7999AD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7999AD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7999AD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7999AD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7999AD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A54ACA-3A2E-6042-BBCF-BC8DD7264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1901" y="1773239"/>
            <a:ext cx="5292723" cy="4103686"/>
          </a:xfrm>
        </p:spPr>
        <p:txBody>
          <a:bodyPr/>
          <a:lstStyle>
            <a:lvl1pPr>
              <a:buClr>
                <a:srgbClr val="7999AD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7999AD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7999AD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7999AD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7999AD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9EE57-FF1E-2A7A-0113-189611043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7999AD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547CE-9A2E-1DD8-8C71-2293593F3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999AD"/>
                </a:solidFill>
              </a:defRPr>
            </a:lvl1pPr>
          </a:lstStyle>
          <a:p>
            <a:fld id="{F7C990E2-5224-445E-8F80-80766F8F8A2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188800-FCDC-B729-9C3C-5C719B7CB12E}"/>
              </a:ext>
            </a:extLst>
          </p:cNvPr>
          <p:cNvSpPr/>
          <p:nvPr userDrawn="1"/>
        </p:nvSpPr>
        <p:spPr>
          <a:xfrm>
            <a:off x="9382384" y="6075616"/>
            <a:ext cx="2222241" cy="6533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17AC1F4-FC77-3D61-B8BB-DBC2120690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526768" y="6260497"/>
            <a:ext cx="2088529" cy="30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36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76" userDrawn="1">
          <p15:clr>
            <a:srgbClr val="FBAE40"/>
          </p15:clr>
        </p15:guide>
        <p15:guide id="2" pos="3704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0983F-E9EF-A1B6-BBB7-FD51BFC46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08E85-51A1-1147-A9A3-9AF76C75E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2189748"/>
            <a:ext cx="5292725" cy="3687177"/>
          </a:xfrm>
        </p:spPr>
        <p:txBody>
          <a:bodyPr/>
          <a:lstStyle/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A54ACA-3A2E-6042-BBCF-BC8DD7264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1901" y="2189748"/>
            <a:ext cx="5292723" cy="3687177"/>
          </a:xfrm>
        </p:spPr>
        <p:txBody>
          <a:bodyPr/>
          <a:lstStyle/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9EE57-FF1E-2A7A-0113-189611043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547CE-9A2E-1DD8-8C71-2293593F3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90E2-5224-445E-8F80-80766F8F8A24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EBD87C-ABDB-A1D1-2ECB-BAB153A282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87375" y="1773240"/>
            <a:ext cx="5292725" cy="338970"/>
          </a:xfrm>
        </p:spPr>
        <p:txBody>
          <a:bodyPr/>
          <a:lstStyle>
            <a:lvl1pPr marL="0" indent="0">
              <a:buNone/>
              <a:defRPr>
                <a:latin typeface="Franklin Gothic Medium" panose="020B0603020102020204" pitchFamily="34" charset="0"/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nb-NO" noProof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2E26E91-6E47-E5F6-BA81-BD72A4C9884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311901" y="1773240"/>
            <a:ext cx="5292723" cy="338970"/>
          </a:xfrm>
        </p:spPr>
        <p:txBody>
          <a:bodyPr/>
          <a:lstStyle>
            <a:lvl1pPr marL="0" indent="0">
              <a:buNone/>
              <a:defRPr>
                <a:latin typeface="Franklin Gothic Medium" panose="020B0603020102020204" pitchFamily="34" charset="0"/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nb-NO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03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76" userDrawn="1">
          <p15:clr>
            <a:srgbClr val="FBAE40"/>
          </p15:clr>
        </p15:guide>
        <p15:guide id="2" pos="370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with Subtitle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0983F-E9EF-A1B6-BBB7-FD51BFC46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08E85-51A1-1147-A9A3-9AF76C75E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2189748"/>
            <a:ext cx="5292725" cy="3687177"/>
          </a:xfrm>
        </p:spPr>
        <p:txBody>
          <a:bodyPr/>
          <a:lstStyle>
            <a:lvl1pPr>
              <a:buClr>
                <a:srgbClr val="7999AD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7999AD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7999AD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7999AD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7999AD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A54ACA-3A2E-6042-BBCF-BC8DD7264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1901" y="2189748"/>
            <a:ext cx="5292723" cy="3687177"/>
          </a:xfrm>
        </p:spPr>
        <p:txBody>
          <a:bodyPr/>
          <a:lstStyle>
            <a:lvl1pPr>
              <a:buClr>
                <a:srgbClr val="7999AD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7999AD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7999AD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7999AD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7999AD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9EE57-FF1E-2A7A-0113-189611043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7999AD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547CE-9A2E-1DD8-8C71-2293593F3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999AD"/>
                </a:solidFill>
              </a:defRPr>
            </a:lvl1pPr>
          </a:lstStyle>
          <a:p>
            <a:fld id="{F7C990E2-5224-445E-8F80-80766F8F8A2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EBD87C-ABDB-A1D1-2ECB-BAB153A282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87375" y="1773240"/>
            <a:ext cx="5292725" cy="33897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nb-NO" noProof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2E26E91-6E47-E5F6-BA81-BD72A4C9884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311901" y="1773240"/>
            <a:ext cx="5292723" cy="33897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nb-NO" noProof="0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A9154C-5A06-DC58-5353-452F28D6F733}"/>
              </a:ext>
            </a:extLst>
          </p:cNvPr>
          <p:cNvSpPr/>
          <p:nvPr userDrawn="1"/>
        </p:nvSpPr>
        <p:spPr>
          <a:xfrm>
            <a:off x="9382384" y="6075616"/>
            <a:ext cx="2222241" cy="6533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5256752-D108-D175-CA39-0FF90E6464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526768" y="6260497"/>
            <a:ext cx="2088529" cy="30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1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76" userDrawn="1">
          <p15:clr>
            <a:srgbClr val="FBAE40"/>
          </p15:clr>
        </p15:guide>
        <p15:guide id="2" pos="370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0983F-E9EF-A1B6-BBB7-FD51BFC46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08E85-51A1-1147-A9A3-9AF76C75E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73238"/>
            <a:ext cx="3384000" cy="4103687"/>
          </a:xfrm>
        </p:spPr>
        <p:txBody>
          <a:bodyPr/>
          <a:lstStyle/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A54ACA-3A2E-6042-BBCF-BC8DD7264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000" y="1773238"/>
            <a:ext cx="3384000" cy="4103687"/>
          </a:xfrm>
        </p:spPr>
        <p:txBody>
          <a:bodyPr/>
          <a:lstStyle/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9EE57-FF1E-2A7A-0113-189611043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547CE-9A2E-1DD8-8C71-2293593F3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90E2-5224-445E-8F80-80766F8F8A24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5DC6A0F-27DC-407C-3932-83B7A9A9067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220625" y="1773238"/>
            <a:ext cx="3384000" cy="4103687"/>
          </a:xfrm>
        </p:spPr>
        <p:txBody>
          <a:bodyPr/>
          <a:lstStyle/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727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774" userDrawn="1">
          <p15:clr>
            <a:srgbClr val="FBAE40"/>
          </p15:clr>
        </p15:guide>
        <p15:guide id="2" pos="2502" userDrawn="1">
          <p15:clr>
            <a:srgbClr val="FBAE40"/>
          </p15:clr>
        </p15:guide>
        <p15:guide id="3" pos="4906" userDrawn="1">
          <p15:clr>
            <a:srgbClr val="FBAE40"/>
          </p15:clr>
        </p15:guide>
        <p15:guide id="4" pos="517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D99700-9DC5-2389-E74E-B7B02D5CA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49275"/>
            <a:ext cx="11017250" cy="7921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title</a:t>
            </a:r>
            <a:r>
              <a:rPr lang="nb-NO" noProof="0" dirty="0"/>
              <a:t>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83A0E4-B3B1-6721-007B-22AC6A7CE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1773238"/>
            <a:ext cx="11017250" cy="41036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b-NO" noProof="0" dirty="0"/>
              <a:t>Click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419603-C4EE-9866-D9DD-B330781F5C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1183" y="6075616"/>
            <a:ext cx="8116563" cy="415671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6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BB043-303C-3355-74E3-F9B11BD95F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7376" y="6075616"/>
            <a:ext cx="321888" cy="415671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6"/>
                </a:solidFill>
              </a:defRPr>
            </a:lvl1pPr>
          </a:lstStyle>
          <a:p>
            <a:fld id="{F7C990E2-5224-445E-8F80-80766F8F8A24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F2F4DE9-57F9-A950-710B-3CF72053EA50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9526767" y="6260497"/>
            <a:ext cx="2088532" cy="30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357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6" r:id="rId4"/>
    <p:sldLayoutId id="2147483652" r:id="rId5"/>
    <p:sldLayoutId id="2147483668" r:id="rId6"/>
    <p:sldLayoutId id="2147483660" r:id="rId7"/>
    <p:sldLayoutId id="2147483669" r:id="rId8"/>
    <p:sldLayoutId id="2147483661" r:id="rId9"/>
    <p:sldLayoutId id="2147483670" r:id="rId10"/>
    <p:sldLayoutId id="2147483662" r:id="rId11"/>
    <p:sldLayoutId id="2147483673" r:id="rId12"/>
    <p:sldLayoutId id="2147483663" r:id="rId13"/>
    <p:sldLayoutId id="2147483671" r:id="rId14"/>
    <p:sldLayoutId id="2147483667" r:id="rId15"/>
    <p:sldLayoutId id="2147483672" r:id="rId16"/>
    <p:sldLayoutId id="2147483676" r:id="rId17"/>
    <p:sldLayoutId id="2147483677" r:id="rId18"/>
    <p:sldLayoutId id="2147483678" r:id="rId19"/>
    <p:sldLayoutId id="2147483679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54" r:id="rId26"/>
    <p:sldLayoutId id="2147483655" r:id="rId27"/>
    <p:sldLayoutId id="2147483674" r:id="rId2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1400"/>
        </a:spcBef>
        <a:buClr>
          <a:schemeClr val="tx1">
            <a:lumMod val="60000"/>
            <a:lumOff val="40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60000"/>
            <a:lumOff val="40000"/>
          </a:schemeClr>
        </a:buClr>
        <a:buFont typeface="Franklin Gothic Book" panose="020B05030201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60000"/>
            <a:lumOff val="40000"/>
          </a:schemeClr>
        </a:buClr>
        <a:buFont typeface="Franklin Gothic Book" panose="020B05030201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60000"/>
            <a:lumOff val="40000"/>
          </a:schemeClr>
        </a:buClr>
        <a:buFont typeface="Franklin Gothic Book" panose="020B05030201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60000"/>
            <a:lumOff val="40000"/>
          </a:schemeClr>
        </a:buClr>
        <a:buFont typeface="Franklin Gothic Book" panose="020B05030201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 userDrawn="1">
          <p15:clr>
            <a:srgbClr val="F26B43"/>
          </p15:clr>
        </p15:guide>
        <p15:guide id="2" orient="horz" pos="845" userDrawn="1">
          <p15:clr>
            <a:srgbClr val="F26B43"/>
          </p15:clr>
        </p15:guide>
        <p15:guide id="3" pos="370" userDrawn="1">
          <p15:clr>
            <a:srgbClr val="F26B43"/>
          </p15:clr>
        </p15:guide>
        <p15:guide id="4" pos="7310" userDrawn="1">
          <p15:clr>
            <a:srgbClr val="F26B43"/>
          </p15:clr>
        </p15:guide>
        <p15:guide id="5" orient="horz" pos="1117" userDrawn="1">
          <p15:clr>
            <a:srgbClr val="F26B43"/>
          </p15:clr>
        </p15:guide>
        <p15:guide id="6" orient="horz" pos="370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natur, kyst&#10;&#10;Automatisk generert beskrivelse">
            <a:extLst>
              <a:ext uri="{FF2B5EF4-FFF2-40B4-BE49-F238E27FC236}">
                <a16:creationId xmlns:a16="http://schemas.microsoft.com/office/drawing/2014/main" id="{2F61FF02-5088-47B7-9025-E3CAC360F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" r="58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ED9D89A1-1139-435D-AE20-B424E191E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131" y="1183760"/>
            <a:ext cx="6416299" cy="464950"/>
          </a:xfrm>
        </p:spPr>
        <p:txBody>
          <a:bodyPr/>
          <a:lstStyle/>
          <a:p>
            <a:r>
              <a:rPr lang="nb-NO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Juristforbundets</a:t>
            </a:r>
            <a:r>
              <a:rPr lang="nb-NO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kommuneprosjekt:</a:t>
            </a:r>
          </a:p>
        </p:txBody>
      </p:sp>
      <p:sp>
        <p:nvSpPr>
          <p:cNvPr id="3" name="Tittel 1">
            <a:extLst>
              <a:ext uri="{FF2B5EF4-FFF2-40B4-BE49-F238E27FC236}">
                <a16:creationId xmlns:a16="http://schemas.microsoft.com/office/drawing/2014/main" id="{E3C08444-9D6A-492F-8DBD-CBF566F6DD8D}"/>
              </a:ext>
            </a:extLst>
          </p:cNvPr>
          <p:cNvSpPr txBox="1">
            <a:spLocks/>
          </p:cNvSpPr>
          <p:nvPr/>
        </p:nvSpPr>
        <p:spPr>
          <a:xfrm>
            <a:off x="7842140" y="5230678"/>
            <a:ext cx="3611105" cy="8911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Navn</a:t>
            </a:r>
            <a:br>
              <a:rPr lang="nb-NO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b-NO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tittel</a:t>
            </a:r>
          </a:p>
        </p:txBody>
      </p:sp>
      <p:sp>
        <p:nvSpPr>
          <p:cNvPr id="6" name="Undertittel 3">
            <a:extLst>
              <a:ext uri="{FF2B5EF4-FFF2-40B4-BE49-F238E27FC236}">
                <a16:creationId xmlns:a16="http://schemas.microsoft.com/office/drawing/2014/main" id="{B2E0D6FC-4FDF-4329-BD7D-67C07DE7474A}"/>
              </a:ext>
            </a:extLst>
          </p:cNvPr>
          <p:cNvSpPr txBox="1">
            <a:spLocks/>
          </p:cNvSpPr>
          <p:nvPr/>
        </p:nvSpPr>
        <p:spPr>
          <a:xfrm>
            <a:off x="10432181" y="6588000"/>
            <a:ext cx="1620499" cy="160685"/>
          </a:xfrm>
          <a:prstGeom prst="rect">
            <a:avLst/>
          </a:prstGeom>
        </p:spPr>
        <p:txBody>
          <a:bodyPr vert="horz" wrap="none" lIns="0" tIns="0" rIns="0" bIns="0" spcCol="504000" rtlCol="0" anchor="ctr" anchorCtr="0">
            <a:noAutofit/>
          </a:bodyPr>
          <a:lstStyle/>
          <a:p>
            <a:pPr algn="r">
              <a:spcAft>
                <a:spcPts val="0"/>
              </a:spcAft>
            </a:pPr>
            <a:r>
              <a:rPr lang="nb-NO" sz="600" kern="12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Foto: iStock.com/</a:t>
            </a:r>
            <a:r>
              <a:rPr lang="nb-NO" sz="600" kern="1200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DieterMeyrl</a:t>
            </a:r>
            <a:endParaRPr lang="nb-NO" sz="600" kern="1200" dirty="0">
              <a:solidFill>
                <a:schemeClr val="bg1"/>
              </a:solidFill>
              <a:effectLst/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AEC68570-39E8-4811-98F6-10A05155F89D}"/>
              </a:ext>
            </a:extLst>
          </p:cNvPr>
          <p:cNvSpPr txBox="1">
            <a:spLocks/>
          </p:cNvSpPr>
          <p:nvPr/>
        </p:nvSpPr>
        <p:spPr>
          <a:xfrm>
            <a:off x="1077131" y="1731007"/>
            <a:ext cx="7198188" cy="7104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Norske kommuner trenger jurister!</a:t>
            </a:r>
          </a:p>
        </p:txBody>
      </p:sp>
    </p:spTree>
    <p:extLst>
      <p:ext uri="{BB962C8B-B14F-4D97-AF65-F5344CB8AC3E}">
        <p14:creationId xmlns:p14="http://schemas.microsoft.com/office/powerpoint/2010/main" val="230703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outdoor, person, sky, child&#10;&#10;Description automatically generated">
            <a:extLst>
              <a:ext uri="{FF2B5EF4-FFF2-40B4-BE49-F238E27FC236}">
                <a16:creationId xmlns:a16="http://schemas.microsoft.com/office/drawing/2014/main" id="{819E5629-447A-DB87-61EF-D6D88A96544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7" r="27"/>
          <a:stretch>
            <a:fillRect/>
          </a:stretch>
        </p:blipFill>
        <p:spPr/>
      </p:pic>
      <p:sp>
        <p:nvSpPr>
          <p:cNvPr id="8" name="Undertittel 3">
            <a:extLst>
              <a:ext uri="{FF2B5EF4-FFF2-40B4-BE49-F238E27FC236}">
                <a16:creationId xmlns:a16="http://schemas.microsoft.com/office/drawing/2014/main" id="{534D198F-4D17-23F6-7272-D8E2694E1BA7}"/>
              </a:ext>
            </a:extLst>
          </p:cNvPr>
          <p:cNvSpPr txBox="1">
            <a:spLocks/>
          </p:cNvSpPr>
          <p:nvPr/>
        </p:nvSpPr>
        <p:spPr>
          <a:xfrm>
            <a:off x="587375" y="5616000"/>
            <a:ext cx="1620499" cy="160685"/>
          </a:xfrm>
          <a:prstGeom prst="rect">
            <a:avLst/>
          </a:prstGeom>
        </p:spPr>
        <p:txBody>
          <a:bodyPr vert="horz" wrap="none" lIns="0" tIns="0" rIns="0" bIns="0" spcCol="504000" rtlCol="0" anchor="ctr" anchorCtr="0">
            <a:noAutofit/>
          </a:bodyPr>
          <a:lstStyle/>
          <a:p>
            <a:pPr>
              <a:spcAft>
                <a:spcPts val="0"/>
              </a:spcAft>
            </a:pPr>
            <a:r>
              <a:rPr lang="nb-NO" sz="600" kern="12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Foto: Thomas </a:t>
            </a:r>
            <a:r>
              <a:rPr lang="nb-NO" sz="600" kern="1200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Haugersveen</a:t>
            </a:r>
            <a:endParaRPr lang="nb-NO" sz="600" kern="1200" dirty="0">
              <a:solidFill>
                <a:schemeClr val="bg1"/>
              </a:solidFill>
              <a:effectLst/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B6AA2AE-FB81-4228-914A-355E60B893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1968" y="643180"/>
            <a:ext cx="4417343" cy="5133505"/>
          </a:xfrm>
        </p:spPr>
        <p:txBody>
          <a:bodyPr/>
          <a:lstStyle/>
          <a:p>
            <a:pPr marL="285750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nb-NO" sz="1800" b="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Kommunens fagområder er underlagt en rekke lover og regler. Innbyggerne har derfor et stort behov for juridisk veiledning fra kommunen. </a:t>
            </a:r>
            <a:endParaRPr lang="nb-NO" b="0" dirty="0">
              <a:latin typeface="Franklin Gothic Book" panose="020B05030201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nb-NO" sz="1800" b="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Hele 94 % av befolkningen mener tilgang til juridisk veiledning for alle er viktig, mens bare 42 % vet at saksbehandlere i offentlige etater har plikt til å gi juridisk veiledning i den enkeltes sak. Hvem som helst kan ikke gi denne veiledningen. Den må gis av en jurist. </a:t>
            </a:r>
            <a:endParaRPr lang="nb-NO" b="0" dirty="0">
              <a:latin typeface="Franklin Gothic Book" panose="020B05030201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nb-NO" sz="1800" b="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Dette vet innbyggerne, for hele 75 % vet hva en jurist kan hjelpe med. 70 % av befolkningen har stor tillit til jurister i kommunene. </a:t>
            </a:r>
            <a:br>
              <a:rPr lang="nb-NO" sz="1800" b="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nb-NO" sz="1800" b="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nb-NO" sz="1800" b="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(Respons Analyse 2020)</a:t>
            </a:r>
          </a:p>
        </p:txBody>
      </p:sp>
    </p:spTree>
    <p:extLst>
      <p:ext uri="{BB962C8B-B14F-4D97-AF65-F5344CB8AC3E}">
        <p14:creationId xmlns:p14="http://schemas.microsoft.com/office/powerpoint/2010/main" val="216779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person&#10;&#10;Automatisk generert beskrivelse">
            <a:extLst>
              <a:ext uri="{FF2B5EF4-FFF2-40B4-BE49-F238E27FC236}">
                <a16:creationId xmlns:a16="http://schemas.microsoft.com/office/drawing/2014/main" id="{8B5C09CE-DF25-462B-A50D-2167422EED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9" r="6054" b="8710"/>
          <a:stretch/>
        </p:blipFill>
        <p:spPr>
          <a:xfrm>
            <a:off x="0" y="0"/>
            <a:ext cx="12202160" cy="6858001"/>
          </a:xfrm>
        </p:spPr>
      </p:pic>
      <p:sp>
        <p:nvSpPr>
          <p:cNvPr id="6" name="Undertittel 3">
            <a:extLst>
              <a:ext uri="{FF2B5EF4-FFF2-40B4-BE49-F238E27FC236}">
                <a16:creationId xmlns:a16="http://schemas.microsoft.com/office/drawing/2014/main" id="{D616F55B-FE9D-4AB4-966D-54A18E37ACFE}"/>
              </a:ext>
            </a:extLst>
          </p:cNvPr>
          <p:cNvSpPr txBox="1">
            <a:spLocks/>
          </p:cNvSpPr>
          <p:nvPr/>
        </p:nvSpPr>
        <p:spPr>
          <a:xfrm>
            <a:off x="11135532" y="6559026"/>
            <a:ext cx="1056468" cy="298974"/>
          </a:xfrm>
          <a:prstGeom prst="rect">
            <a:avLst/>
          </a:prstGeom>
        </p:spPr>
        <p:txBody>
          <a:bodyPr vert="horz" lIns="108000" tIns="0" rIns="108000" bIns="108000" spcCol="504000" rtlCol="0" anchor="b">
            <a:noAutofit/>
          </a:bodyPr>
          <a:lstStyle>
            <a:lvl1pPr marL="0" indent="0" algn="r" defTabSz="914400" rtl="0" eaLnBrk="1" latinLnBrk="0" hangingPunct="1"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SzPct val="100000"/>
              <a:buFont typeface="Arial" pitchFamily="34" charset="0"/>
              <a:buNone/>
              <a:defRPr sz="1600" b="1" kern="1200" baseline="0">
                <a:solidFill>
                  <a:schemeClr val="accent2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SzPct val="10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4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nb-NO" sz="600" kern="12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Foto: iStock.com</a:t>
            </a:r>
            <a:endParaRPr lang="nb-NO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65616C25-28C6-4E59-92C3-B9974CB6BF76}"/>
              </a:ext>
            </a:extLst>
          </p:cNvPr>
          <p:cNvSpPr txBox="1">
            <a:spLocks/>
          </p:cNvSpPr>
          <p:nvPr/>
        </p:nvSpPr>
        <p:spPr>
          <a:xfrm>
            <a:off x="587376" y="1139126"/>
            <a:ext cx="4935600" cy="466949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Font typeface="Franklin Gothic Book" panose="020B05030201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Font typeface="Franklin Gothic Book" panose="020B05030201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Font typeface="Franklin Gothic Book" panose="020B05030201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Font typeface="Franklin Gothic Book" panose="020B05030201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</a:pPr>
            <a:r>
              <a:rPr lang="nb-NO" b="1" dirty="0">
                <a:solidFill>
                  <a:schemeClr val="bg1"/>
                </a:solidFill>
              </a:rPr>
              <a:t>Jurister i kommunene har nytteverdi både innenfor «harde» og «myke» tjenesteområder. De gir bedre tjenester og større forutsigbarhet – bidrar til bedre saksbehandling gjennom å forebygge kostbare feil og mangler.</a:t>
            </a:r>
          </a:p>
          <a:p>
            <a:pPr>
              <a:buClr>
                <a:schemeClr val="bg1"/>
              </a:buClr>
            </a:pPr>
            <a:r>
              <a:rPr lang="nb-NO" b="1" dirty="0">
                <a:solidFill>
                  <a:schemeClr val="bg1"/>
                </a:solidFill>
              </a:rPr>
              <a:t>Jurister sikrer større grad av likebehandling av innbyggerne. Dette gir også kommunene ryggdekning for mulig </a:t>
            </a:r>
            <a:r>
              <a:rPr lang="nb-NO" b="1" dirty="0" err="1">
                <a:solidFill>
                  <a:schemeClr val="bg1"/>
                </a:solidFill>
              </a:rPr>
              <a:t>ettergåelse</a:t>
            </a:r>
            <a:r>
              <a:rPr lang="nb-NO" b="1" dirty="0">
                <a:solidFill>
                  <a:schemeClr val="bg1"/>
                </a:solidFill>
              </a:rPr>
              <a:t> av vedtak.</a:t>
            </a:r>
          </a:p>
          <a:p>
            <a:pPr>
              <a:buClr>
                <a:schemeClr val="bg1"/>
              </a:buClr>
            </a:pPr>
            <a:r>
              <a:rPr lang="nb-NO" b="1" dirty="0">
                <a:solidFill>
                  <a:schemeClr val="bg1"/>
                </a:solidFill>
              </a:rPr>
              <a:t>Jurister som er alene med sin kompetanse, kan bli demotiverte, med fare for høyere turnover. De bør være en del av et juridisk fagmiljø.</a:t>
            </a:r>
          </a:p>
          <a:p>
            <a:pPr>
              <a:buClr>
                <a:schemeClr val="bg1"/>
              </a:buClr>
            </a:pPr>
            <a:r>
              <a:rPr lang="nb-NO" b="1" dirty="0">
                <a:solidFill>
                  <a:schemeClr val="bg1"/>
                </a:solidFill>
              </a:rPr>
              <a:t>Økonomi er det største hinderet for ansettelse av jurister, særlig for de minste kommunene. Mellomstore kommuner ser positivt på samarbeid for å avhjelpe dette.</a:t>
            </a:r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39140A00-4513-4BEE-90AA-1541A9E21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49275"/>
            <a:ext cx="11017250" cy="792163"/>
          </a:xfrm>
        </p:spPr>
        <p:txBody>
          <a:bodyPr/>
          <a:lstStyle/>
          <a:p>
            <a:r>
              <a:rPr lang="nb-NO" b="1" dirty="0">
                <a:solidFill>
                  <a:schemeClr val="bg1"/>
                </a:solidFill>
              </a:rPr>
              <a:t>Hva mener kommunene?</a:t>
            </a:r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46F20118-C6C4-4ED8-86D2-E703C4FF689B}"/>
              </a:ext>
            </a:extLst>
          </p:cNvPr>
          <p:cNvSpPr txBox="1">
            <a:spLocks/>
          </p:cNvSpPr>
          <p:nvPr/>
        </p:nvSpPr>
        <p:spPr>
          <a:xfrm>
            <a:off x="587375" y="6058268"/>
            <a:ext cx="6326705" cy="4455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bg1"/>
              </a:buClr>
            </a:pPr>
            <a:r>
              <a:rPr lang="nb-NO" sz="1200" b="1" dirty="0">
                <a:solidFill>
                  <a:schemeClr val="bg1"/>
                </a:solidFill>
                <a:latin typeface="+mn-lt"/>
              </a:rPr>
              <a:t>Agenda Rådgivning: Intervjuer for Juristforbundet – Kommune 2022 med kommunedirektører/ ordførere i tre utvalgte, mellomstore kommuner med ansatte jurister og fokus på oppvekst/helse.</a:t>
            </a:r>
          </a:p>
        </p:txBody>
      </p:sp>
    </p:spTree>
    <p:extLst>
      <p:ext uri="{BB962C8B-B14F-4D97-AF65-F5344CB8AC3E}">
        <p14:creationId xmlns:p14="http://schemas.microsoft.com/office/powerpoint/2010/main" val="374071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6800152-1E0D-468E-AF8E-60BB77F23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Kommuneprosjektet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6139E13-E6F3-4F69-B116-F927F49DE1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6" y="1571761"/>
            <a:ext cx="5292725" cy="4103686"/>
          </a:xfrm>
        </p:spPr>
        <p:txBody>
          <a:bodyPr/>
          <a:lstStyle/>
          <a:p>
            <a:pPr marL="0" indent="0">
              <a:buNone/>
            </a:pPr>
            <a:r>
              <a:rPr lang="nb-NO" sz="2400" dirty="0" err="1"/>
              <a:t>Juristforbundets</a:t>
            </a:r>
            <a:r>
              <a:rPr lang="nb-NO" sz="2400" dirty="0"/>
              <a:t> mål</a:t>
            </a:r>
          </a:p>
          <a:p>
            <a:r>
              <a:rPr lang="nb-NO" dirty="0"/>
              <a:t>Styrke innbyggernes rettssikkerhet i møte med kommunen.</a:t>
            </a:r>
          </a:p>
          <a:p>
            <a:r>
              <a:rPr lang="nb-NO" dirty="0"/>
              <a:t>Heve kvaliteten på kommunenes saksbehandling </a:t>
            </a:r>
            <a:br>
              <a:rPr lang="nb-NO" dirty="0"/>
            </a:br>
            <a:r>
              <a:rPr lang="nb-NO" dirty="0"/>
              <a:t>og vedtak – og styrke kommunenes omdømme.</a:t>
            </a:r>
          </a:p>
          <a:p>
            <a:pPr marL="0" indent="0">
              <a:buNone/>
            </a:pPr>
            <a:r>
              <a:rPr lang="nb-NO" sz="2400" dirty="0"/>
              <a:t>Virkemiddel</a:t>
            </a:r>
            <a:endParaRPr lang="nb-NO" dirty="0"/>
          </a:p>
          <a:p>
            <a:r>
              <a:rPr lang="nb-NO" dirty="0"/>
              <a:t>Jurister ansatt i alle kommuner, alternativt gjennom interkommunalt samarbeid.</a:t>
            </a:r>
          </a:p>
          <a:p>
            <a:r>
              <a:rPr lang="nb-NO" dirty="0"/>
              <a:t>Tilgjengelig juridisk kompetanse på alle fagområder kommunene har ansvar for.</a:t>
            </a:r>
          </a:p>
          <a:p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B0B5685-ABA0-45B7-90C6-AFCCEF43A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1902" y="1571761"/>
            <a:ext cx="5292723" cy="2860754"/>
          </a:xfrm>
        </p:spPr>
        <p:txBody>
          <a:bodyPr/>
          <a:lstStyle/>
          <a:p>
            <a:pPr marL="0" indent="0">
              <a:buNone/>
            </a:pPr>
            <a:r>
              <a:rPr lang="nb-NO" sz="2400" dirty="0"/>
              <a:t>Prosjektgruppe</a:t>
            </a:r>
          </a:p>
          <a:p>
            <a:r>
              <a:rPr lang="nb-NO" dirty="0"/>
              <a:t>Tillitsvalgte fra kommuner og statsforvalterembeter</a:t>
            </a:r>
          </a:p>
          <a:p>
            <a:r>
              <a:rPr lang="nb-NO" dirty="0"/>
              <a:t>Prosjektleder og kommunikasjonsressurser fra </a:t>
            </a:r>
            <a:r>
              <a:rPr lang="nb-NO" dirty="0" err="1"/>
              <a:t>Juristforbundets</a:t>
            </a:r>
            <a:r>
              <a:rPr lang="nb-NO" dirty="0"/>
              <a:t> sekretariat</a:t>
            </a:r>
          </a:p>
          <a:p>
            <a:r>
              <a:rPr lang="nb-NO" dirty="0"/>
              <a:t>Styret i Juristforbundet – kommune er prosjekteier og referansegruppe</a:t>
            </a:r>
          </a:p>
          <a:p>
            <a:pPr marL="0" indent="0">
              <a:buNone/>
            </a:pPr>
            <a:r>
              <a:rPr lang="nb-NO" sz="2400" dirty="0"/>
              <a:t>Målgrupper</a:t>
            </a:r>
          </a:p>
          <a:p>
            <a:endParaRPr lang="nb-NO" dirty="0"/>
          </a:p>
        </p:txBody>
      </p:sp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B3F70A20-E9CB-4FB5-A5FF-19147C369C2F}"/>
              </a:ext>
            </a:extLst>
          </p:cNvPr>
          <p:cNvSpPr txBox="1">
            <a:spLocks/>
          </p:cNvSpPr>
          <p:nvPr/>
        </p:nvSpPr>
        <p:spPr>
          <a:xfrm>
            <a:off x="6311900" y="4432515"/>
            <a:ext cx="5292725" cy="1539283"/>
          </a:xfrm>
          <a:prstGeom prst="rect">
            <a:avLst/>
          </a:prstGeom>
        </p:spPr>
        <p:txBody>
          <a:bodyPr vert="horz" lIns="0" tIns="0" rIns="0" bIns="0" numCol="2" rtlCol="0" anchor="t" anchorCtr="0">
            <a:no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rgbClr val="7999AD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7999AD"/>
              </a:buClr>
              <a:buFont typeface="Franklin Gothic Book" panose="020B0503020102020204" pitchFamily="34" charset="0"/>
              <a:buChar char="–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7999AD"/>
              </a:buClr>
              <a:buFont typeface="Franklin Gothic Book" panose="020B0503020102020204" pitchFamily="34" charset="0"/>
              <a:buChar char="–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7999AD"/>
              </a:buClr>
              <a:buFont typeface="Franklin Gothic Book" panose="020B0503020102020204" pitchFamily="34" charset="0"/>
              <a:buChar char="–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7999AD"/>
              </a:buClr>
              <a:buFont typeface="Franklin Gothic Book" panose="020B0503020102020204" pitchFamily="34" charset="0"/>
              <a:buChar char="–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600" dirty="0"/>
              <a:t>Innbyggerne i kommunene</a:t>
            </a:r>
          </a:p>
          <a:p>
            <a:r>
              <a:rPr lang="nb-NO" sz="1600" dirty="0"/>
              <a:t>Lokale beslutningstakere</a:t>
            </a:r>
          </a:p>
          <a:p>
            <a:r>
              <a:rPr lang="nb-NO" sz="1600" dirty="0"/>
              <a:t>Sentrale beslutningstakere</a:t>
            </a:r>
          </a:p>
          <a:p>
            <a:r>
              <a:rPr lang="nb-NO" sz="1600" dirty="0"/>
              <a:t>Egne medlemmer</a:t>
            </a:r>
          </a:p>
          <a:p>
            <a:r>
              <a:rPr lang="nb-NO" sz="1600" dirty="0"/>
              <a:t>Statsforvalterembetene</a:t>
            </a:r>
          </a:p>
          <a:p>
            <a:r>
              <a:rPr lang="nb-NO" sz="1600" dirty="0"/>
              <a:t>Samarbeidspartnere</a:t>
            </a:r>
          </a:p>
          <a:p>
            <a:r>
              <a:rPr lang="nb-NO" sz="1600" dirty="0"/>
              <a:t>Opinion/media</a:t>
            </a:r>
          </a:p>
        </p:txBody>
      </p:sp>
    </p:spTree>
    <p:extLst>
      <p:ext uri="{BB962C8B-B14F-4D97-AF65-F5344CB8AC3E}">
        <p14:creationId xmlns:p14="http://schemas.microsoft.com/office/powerpoint/2010/main" val="141453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himmel, utendørs, båt, forankret&#10;&#10;Automatisk generert beskrivelse">
            <a:extLst>
              <a:ext uri="{FF2B5EF4-FFF2-40B4-BE49-F238E27FC236}">
                <a16:creationId xmlns:a16="http://schemas.microsoft.com/office/drawing/2014/main" id="{1C249E31-D482-4A29-B8B2-FFFD1B7842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8" b="9587"/>
          <a:stretch/>
        </p:blipFill>
        <p:spPr>
          <a:xfrm>
            <a:off x="-1" y="-1"/>
            <a:ext cx="12192001" cy="6858001"/>
          </a:xfrm>
        </p:spPr>
      </p:pic>
      <p:sp>
        <p:nvSpPr>
          <p:cNvPr id="4" name="Undertittel 3">
            <a:extLst>
              <a:ext uri="{FF2B5EF4-FFF2-40B4-BE49-F238E27FC236}">
                <a16:creationId xmlns:a16="http://schemas.microsoft.com/office/drawing/2014/main" id="{31B4754A-DCCA-414F-BF71-950137D41C2F}"/>
              </a:ext>
            </a:extLst>
          </p:cNvPr>
          <p:cNvSpPr txBox="1">
            <a:spLocks/>
          </p:cNvSpPr>
          <p:nvPr/>
        </p:nvSpPr>
        <p:spPr>
          <a:xfrm>
            <a:off x="0" y="6559026"/>
            <a:ext cx="1194660" cy="298974"/>
          </a:xfrm>
          <a:prstGeom prst="rect">
            <a:avLst/>
          </a:prstGeom>
        </p:spPr>
        <p:txBody>
          <a:bodyPr vert="horz" lIns="108000" tIns="0" rIns="108000" bIns="108000" spcCol="504000" rtlCol="0" anchor="b">
            <a:noAutofit/>
          </a:bodyPr>
          <a:lstStyle>
            <a:lvl1pPr marL="0" indent="0" algn="r" defTabSz="914400" rtl="0" eaLnBrk="1" latinLnBrk="0" hangingPunct="1"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SzPct val="100000"/>
              <a:buFont typeface="Arial" pitchFamily="34" charset="0"/>
              <a:buNone/>
              <a:defRPr sz="1600" b="1" kern="1200" baseline="0">
                <a:solidFill>
                  <a:schemeClr val="accent2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SzPct val="10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4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0"/>
              </a:spcAft>
            </a:pPr>
            <a:r>
              <a:rPr lang="nb-NO" sz="600" kern="12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Foto: iStock.com</a:t>
            </a:r>
            <a:endParaRPr lang="nb-NO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BCD6863F-C651-4E57-A82F-949DCC920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975478"/>
            <a:ext cx="11017250" cy="792163"/>
          </a:xfrm>
        </p:spPr>
        <p:txBody>
          <a:bodyPr/>
          <a:lstStyle/>
          <a:p>
            <a:r>
              <a:rPr lang="nb-NO" b="1" dirty="0" err="1"/>
              <a:t>Juristforbundets</a:t>
            </a:r>
            <a:r>
              <a:rPr lang="nb-NO" b="1" dirty="0"/>
              <a:t> kommuneundersøkelse</a:t>
            </a:r>
          </a:p>
        </p:txBody>
      </p:sp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597CBFE3-6F73-4707-8528-0D0CB49AF724}"/>
              </a:ext>
            </a:extLst>
          </p:cNvPr>
          <p:cNvSpPr txBox="1">
            <a:spLocks/>
          </p:cNvSpPr>
          <p:nvPr/>
        </p:nvSpPr>
        <p:spPr>
          <a:xfrm>
            <a:off x="597330" y="1767641"/>
            <a:ext cx="3005407" cy="3950375"/>
          </a:xfrm>
          <a:prstGeom prst="rect">
            <a:avLst/>
          </a:prstGeom>
          <a:solidFill>
            <a:srgbClr val="CDEEFF">
              <a:alpha val="75000"/>
            </a:srgbClr>
          </a:solidFill>
        </p:spPr>
        <p:txBody>
          <a:bodyPr vert="horz" lIns="0" tIns="0" rIns="0" bIns="0" numCol="1" rtlCol="0" anchor="t" anchorCtr="0">
            <a:no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Font typeface="Franklin Gothic Book" panose="020B05030201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Font typeface="Franklin Gothic Book" panose="020B05030201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Font typeface="Franklin Gothic Book" panose="020B05030201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Font typeface="Franklin Gothic Book" panose="020B05030201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300"/>
              </a:spcAft>
              <a:buClr>
                <a:schemeClr val="tx1"/>
              </a:buClr>
            </a:pPr>
            <a:r>
              <a:rPr lang="nb-NO" b="1" dirty="0"/>
              <a:t>Formål å finne ut hvor mange norske kommuner som har ansatt jurister, evt. planlegger å ansette jurister. </a:t>
            </a:r>
          </a:p>
          <a:p>
            <a:pPr>
              <a:spcAft>
                <a:spcPts val="300"/>
              </a:spcAft>
              <a:buClr>
                <a:schemeClr val="tx1"/>
              </a:buClr>
            </a:pPr>
            <a:r>
              <a:rPr lang="nb-NO" b="1" dirty="0"/>
              <a:t>Gjennomført av Rambøll september/oktober 2020. </a:t>
            </a:r>
          </a:p>
          <a:p>
            <a:pPr>
              <a:spcAft>
                <a:spcPts val="300"/>
              </a:spcAft>
              <a:buClr>
                <a:schemeClr val="tx1"/>
              </a:buClr>
            </a:pPr>
            <a:r>
              <a:rPr lang="nb-NO" b="1" dirty="0"/>
              <a:t>Svarprosent 67 % </a:t>
            </a:r>
            <a:br>
              <a:rPr lang="nb-NO" b="1" dirty="0"/>
            </a:br>
            <a:r>
              <a:rPr lang="nb-NO" b="1" dirty="0"/>
              <a:t>(tidl. kommunestruktur) </a:t>
            </a:r>
            <a:br>
              <a:rPr lang="nb-NO" b="1" dirty="0"/>
            </a:br>
            <a:r>
              <a:rPr lang="nb-NO" b="1" dirty="0"/>
              <a:t>og 57 % i Oslo </a:t>
            </a:r>
            <a:br>
              <a:rPr lang="nb-NO" b="1" dirty="0"/>
            </a:br>
            <a:r>
              <a:rPr lang="nb-NO" b="1" dirty="0"/>
              <a:t>(bydeler og etater).</a:t>
            </a:r>
          </a:p>
          <a:p>
            <a:pPr>
              <a:spcAft>
                <a:spcPts val="300"/>
              </a:spcAft>
              <a:buClr>
                <a:schemeClr val="tx1"/>
              </a:buClr>
            </a:pPr>
            <a:r>
              <a:rPr lang="nb-NO" b="1" dirty="0"/>
              <a:t>Hovedresultater bekreftet av tall fra PAI-registeret (KS).</a:t>
            </a:r>
          </a:p>
        </p:txBody>
      </p:sp>
    </p:spTree>
    <p:extLst>
      <p:ext uri="{BB962C8B-B14F-4D97-AF65-F5344CB8AC3E}">
        <p14:creationId xmlns:p14="http://schemas.microsoft.com/office/powerpoint/2010/main" val="93381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ssholder for innhold 8" descr="Et bilde som inneholder himmel, fjell, utendørs, havn&#10;&#10;Automatisk generert beskrivelse">
            <a:extLst>
              <a:ext uri="{FF2B5EF4-FFF2-40B4-BE49-F238E27FC236}">
                <a16:creationId xmlns:a16="http://schemas.microsoft.com/office/drawing/2014/main" id="{1D5F7FB2-3935-4C59-A9F1-5F8E720CA8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8" b="12685"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8797762C-B27D-446D-8951-496E4B7A5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3234" y="759418"/>
            <a:ext cx="5744705" cy="792163"/>
          </a:xfrm>
        </p:spPr>
        <p:txBody>
          <a:bodyPr/>
          <a:lstStyle/>
          <a:p>
            <a:r>
              <a:rPr lang="nb-NO" b="1" dirty="0"/>
              <a:t>Kommuner </a:t>
            </a:r>
            <a:r>
              <a:rPr lang="nb-NO" b="1" i="1" dirty="0"/>
              <a:t>med</a:t>
            </a:r>
            <a:r>
              <a:rPr lang="nb-NO" b="1" dirty="0"/>
              <a:t> ansatte jurister</a:t>
            </a:r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5F80F170-C28C-4853-92F8-07C641082C36}"/>
              </a:ext>
            </a:extLst>
          </p:cNvPr>
          <p:cNvSpPr txBox="1">
            <a:spLocks/>
          </p:cNvSpPr>
          <p:nvPr/>
        </p:nvSpPr>
        <p:spPr>
          <a:xfrm>
            <a:off x="437559" y="759418"/>
            <a:ext cx="5619696" cy="5222927"/>
          </a:xfrm>
          <a:prstGeom prst="rect">
            <a:avLst/>
          </a:prstGeom>
          <a:solidFill>
            <a:srgbClr val="CDEEFF">
              <a:alpha val="75000"/>
            </a:srgbClr>
          </a:solidFill>
        </p:spPr>
        <p:txBody>
          <a:bodyPr vert="horz" lIns="0" tIns="0" rIns="0" bIns="0" numCol="1" rtlCol="0" anchor="t" anchorCtr="0">
            <a:no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Font typeface="Franklin Gothic Book" panose="020B05030201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Font typeface="Franklin Gothic Book" panose="020B05030201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Font typeface="Franklin Gothic Book" panose="020B05030201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Font typeface="Franklin Gothic Book" panose="020B05030201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300"/>
              </a:spcAft>
              <a:buClr>
                <a:schemeClr val="tx1"/>
              </a:buClr>
              <a:buNone/>
            </a:pPr>
            <a:r>
              <a:rPr lang="nb-NO" sz="2200" b="1" dirty="0"/>
              <a:t>55 % av norske kommuner har ansatt jurist(er). </a:t>
            </a:r>
          </a:p>
          <a:p>
            <a:pPr>
              <a:spcAft>
                <a:spcPts val="300"/>
              </a:spcAft>
              <a:buClr>
                <a:schemeClr val="tx1"/>
              </a:buClr>
            </a:pPr>
            <a:r>
              <a:rPr lang="nb-NO" b="1" dirty="0"/>
              <a:t>Best juristdekning i Viken, </a:t>
            </a:r>
            <a:r>
              <a:rPr lang="nb-NO" b="1" dirty="0" err="1"/>
              <a:t>Vestland</a:t>
            </a:r>
            <a:r>
              <a:rPr lang="nb-NO" b="1" dirty="0"/>
              <a:t> og Rogaland.</a:t>
            </a:r>
          </a:p>
          <a:p>
            <a:pPr>
              <a:spcAft>
                <a:spcPts val="300"/>
              </a:spcAft>
              <a:buClr>
                <a:schemeClr val="tx1"/>
              </a:buClr>
            </a:pPr>
            <a:r>
              <a:rPr lang="nb-NO" b="1" dirty="0"/>
              <a:t>I Viken dekker juristene mange fagfelt. I Agder, Innlandet, Møre og Romsdal, Nordland og </a:t>
            </a:r>
            <a:r>
              <a:rPr lang="nb-NO" b="1" dirty="0" err="1"/>
              <a:t>Vestland</a:t>
            </a:r>
            <a:r>
              <a:rPr lang="nb-NO" b="1" dirty="0"/>
              <a:t> </a:t>
            </a:r>
            <a:br>
              <a:rPr lang="nb-NO" b="1" dirty="0"/>
            </a:br>
            <a:r>
              <a:rPr lang="nb-NO" b="1" dirty="0"/>
              <a:t>er få fagfelt dekket.</a:t>
            </a:r>
          </a:p>
          <a:p>
            <a:pPr>
              <a:spcAft>
                <a:spcPts val="300"/>
              </a:spcAft>
              <a:buClr>
                <a:schemeClr val="tx1"/>
              </a:buClr>
            </a:pPr>
            <a:r>
              <a:rPr lang="nb-NO" b="1" dirty="0"/>
              <a:t>9 av 10 kommuner mener behovet for juridisk kompetanse har økt.</a:t>
            </a:r>
          </a:p>
          <a:p>
            <a:pPr>
              <a:spcAft>
                <a:spcPts val="300"/>
              </a:spcAft>
              <a:buClr>
                <a:schemeClr val="tx1"/>
              </a:buClr>
            </a:pPr>
            <a:r>
              <a:rPr lang="nb-NO" b="1" dirty="0"/>
              <a:t>17 % planlegger å ansette flere jurister, primært </a:t>
            </a:r>
            <a:br>
              <a:rPr lang="nb-NO" b="1" dirty="0"/>
            </a:br>
            <a:r>
              <a:rPr lang="nb-NO" b="1" dirty="0"/>
              <a:t>innen «plan og bygg», «ledernivå», «kontrakter og avtaler», «HR/personal» og «offentlige anskaffelser».</a:t>
            </a:r>
          </a:p>
          <a:p>
            <a:pPr>
              <a:spcAft>
                <a:spcPts val="300"/>
              </a:spcAft>
              <a:buClr>
                <a:schemeClr val="tx1"/>
              </a:buClr>
            </a:pPr>
            <a:r>
              <a:rPr lang="nb-NO" b="1" dirty="0"/>
              <a:t>92 % benytter ekstern juridisk bistand, mest til «ledernivå» og «HR/personal». </a:t>
            </a:r>
          </a:p>
          <a:p>
            <a:pPr>
              <a:spcAft>
                <a:spcPts val="300"/>
              </a:spcAft>
              <a:buClr>
                <a:schemeClr val="tx1"/>
              </a:buClr>
            </a:pPr>
            <a:r>
              <a:rPr lang="nb-NO" b="1" dirty="0"/>
              <a:t>Nesten 50 % bruker eksterne til «barnevern», </a:t>
            </a:r>
            <a:br>
              <a:rPr lang="nb-NO" b="1" dirty="0"/>
            </a:br>
            <a:r>
              <a:rPr lang="nb-NO" b="1" dirty="0"/>
              <a:t>få til «sosial og bolig» og «personvern».</a:t>
            </a:r>
          </a:p>
        </p:txBody>
      </p:sp>
      <p:sp>
        <p:nvSpPr>
          <p:cNvPr id="5" name="Undertittel 3">
            <a:extLst>
              <a:ext uri="{FF2B5EF4-FFF2-40B4-BE49-F238E27FC236}">
                <a16:creationId xmlns:a16="http://schemas.microsoft.com/office/drawing/2014/main" id="{462DBFCE-6F12-42CE-9C85-7B51EA7E330B}"/>
              </a:ext>
            </a:extLst>
          </p:cNvPr>
          <p:cNvSpPr txBox="1">
            <a:spLocks/>
          </p:cNvSpPr>
          <p:nvPr/>
        </p:nvSpPr>
        <p:spPr>
          <a:xfrm>
            <a:off x="11135532" y="6559026"/>
            <a:ext cx="1056468" cy="298974"/>
          </a:xfrm>
          <a:prstGeom prst="rect">
            <a:avLst/>
          </a:prstGeom>
        </p:spPr>
        <p:txBody>
          <a:bodyPr vert="horz" lIns="108000" tIns="0" rIns="108000" bIns="108000" spcCol="504000" rtlCol="0" anchor="b">
            <a:noAutofit/>
          </a:bodyPr>
          <a:lstStyle>
            <a:lvl1pPr marL="0" indent="0" algn="r" defTabSz="914400" rtl="0" eaLnBrk="1" latinLnBrk="0" hangingPunct="1"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SzPct val="100000"/>
              <a:buFont typeface="Arial" pitchFamily="34" charset="0"/>
              <a:buNone/>
              <a:defRPr sz="1600" b="1" kern="1200" baseline="0">
                <a:solidFill>
                  <a:schemeClr val="accent2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SzPct val="10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4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nb-NO" sz="600" kern="12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Foto: iStock.com</a:t>
            </a:r>
            <a:endParaRPr lang="nb-NO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99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innhold 6" descr="Et bilde som inneholder utendørs, vann, natur&#10;&#10;Automatisk generert beskrivelse">
            <a:extLst>
              <a:ext uri="{FF2B5EF4-FFF2-40B4-BE49-F238E27FC236}">
                <a16:creationId xmlns:a16="http://schemas.microsoft.com/office/drawing/2014/main" id="{961EA7B8-346F-45DB-8FD6-97FA7460EA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2" b="6722"/>
          <a:stretch/>
        </p:blipFill>
        <p:spPr>
          <a:xfrm>
            <a:off x="-2647" y="0"/>
            <a:ext cx="12194647" cy="6858000"/>
          </a:xfr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8797762C-B27D-446D-8951-496E4B7A5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0" y="1263112"/>
            <a:ext cx="7030042" cy="527613"/>
          </a:xfrm>
        </p:spPr>
        <p:txBody>
          <a:bodyPr/>
          <a:lstStyle/>
          <a:p>
            <a:r>
              <a:rPr lang="nb-NO" b="1" dirty="0"/>
              <a:t>Kommuner </a:t>
            </a:r>
            <a:r>
              <a:rPr lang="nb-NO" b="1" i="1" dirty="0"/>
              <a:t>uten</a:t>
            </a:r>
            <a:r>
              <a:rPr lang="nb-NO" b="1" dirty="0"/>
              <a:t> ansatte jurister</a:t>
            </a:r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CE67D6FB-E8E1-4E52-B141-57155FA7DCFB}"/>
              </a:ext>
            </a:extLst>
          </p:cNvPr>
          <p:cNvSpPr txBox="1">
            <a:spLocks/>
          </p:cNvSpPr>
          <p:nvPr/>
        </p:nvSpPr>
        <p:spPr>
          <a:xfrm>
            <a:off x="548630" y="2177308"/>
            <a:ext cx="6239628" cy="3657804"/>
          </a:xfrm>
          <a:prstGeom prst="rect">
            <a:avLst/>
          </a:prstGeom>
          <a:solidFill>
            <a:srgbClr val="CDEEFF">
              <a:alpha val="75000"/>
            </a:srgbClr>
          </a:solidFill>
        </p:spPr>
        <p:txBody>
          <a:bodyPr vert="horz" lIns="0" tIns="0" rIns="0" bIns="0" rtlCol="0" anchor="t" anchorCtr="0">
            <a:no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Font typeface="Franklin Gothic Book" panose="020B05030201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Font typeface="Franklin Gothic Book" panose="020B05030201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Font typeface="Franklin Gothic Book" panose="020B05030201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Font typeface="Franklin Gothic Book" panose="020B05030201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300"/>
              </a:spcAft>
              <a:buNone/>
            </a:pPr>
            <a:r>
              <a:rPr lang="nb-NO" sz="2200" b="1" dirty="0"/>
              <a:t>45 % av norske kommuner har ikke ansatt jurist(er).</a:t>
            </a:r>
          </a:p>
          <a:p>
            <a:pPr>
              <a:spcAft>
                <a:spcPts val="300"/>
              </a:spcAft>
            </a:pPr>
            <a:r>
              <a:rPr lang="nb-NO" b="1" dirty="0"/>
              <a:t>Særlig gjelder dette Nordland, Troms og Finnmark. </a:t>
            </a:r>
          </a:p>
          <a:p>
            <a:pPr>
              <a:spcAft>
                <a:spcPts val="300"/>
              </a:spcAft>
            </a:pPr>
            <a:r>
              <a:rPr lang="nb-NO" b="1" dirty="0"/>
              <a:t>Nesten 4 av 10 kommuner uten jurister oppgir økonomiske årsaker. </a:t>
            </a:r>
          </a:p>
          <a:p>
            <a:pPr>
              <a:spcAft>
                <a:spcPts val="300"/>
              </a:spcAft>
            </a:pPr>
            <a:r>
              <a:rPr lang="nb-NO" b="1" dirty="0"/>
              <a:t>2 av 3 kommuner uten jurist mener behovet for juridisk kompetanse har økt. </a:t>
            </a:r>
          </a:p>
          <a:p>
            <a:pPr>
              <a:spcAft>
                <a:spcPts val="300"/>
              </a:spcAft>
            </a:pPr>
            <a:r>
              <a:rPr lang="nb-NO" b="1" dirty="0"/>
              <a:t>Kun 3 % av disse planlegger å ansette egen jurist. </a:t>
            </a:r>
          </a:p>
          <a:p>
            <a:pPr>
              <a:spcAft>
                <a:spcPts val="300"/>
              </a:spcAft>
            </a:pPr>
            <a:r>
              <a:rPr lang="nb-NO" b="1" dirty="0"/>
              <a:t>95 % benytter ekstern juridisk bistand. Mest til «HR/personal» og «ledernivå», lite til «sosial, helse, bolig» og «personvern». </a:t>
            </a:r>
          </a:p>
        </p:txBody>
      </p:sp>
      <p:sp>
        <p:nvSpPr>
          <p:cNvPr id="5" name="Undertittel 3">
            <a:extLst>
              <a:ext uri="{FF2B5EF4-FFF2-40B4-BE49-F238E27FC236}">
                <a16:creationId xmlns:a16="http://schemas.microsoft.com/office/drawing/2014/main" id="{E43339FF-422B-4E41-9F10-6F0DE502D5D5}"/>
              </a:ext>
            </a:extLst>
          </p:cNvPr>
          <p:cNvSpPr txBox="1">
            <a:spLocks/>
          </p:cNvSpPr>
          <p:nvPr/>
        </p:nvSpPr>
        <p:spPr>
          <a:xfrm>
            <a:off x="11135532" y="6559026"/>
            <a:ext cx="1056468" cy="298974"/>
          </a:xfrm>
          <a:prstGeom prst="rect">
            <a:avLst/>
          </a:prstGeom>
        </p:spPr>
        <p:txBody>
          <a:bodyPr vert="horz" lIns="108000" tIns="0" rIns="108000" bIns="108000" spcCol="504000" rtlCol="0" anchor="b">
            <a:noAutofit/>
          </a:bodyPr>
          <a:lstStyle>
            <a:lvl1pPr marL="0" indent="0" algn="r" defTabSz="914400" rtl="0" eaLnBrk="1" latinLnBrk="0" hangingPunct="1"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SzPct val="100000"/>
              <a:buFont typeface="Arial" pitchFamily="34" charset="0"/>
              <a:buNone/>
              <a:defRPr sz="1600" b="1" kern="1200" baseline="0">
                <a:solidFill>
                  <a:schemeClr val="accent2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SzPct val="10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4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nb-NO" sz="600" kern="12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Foto: iStock.com</a:t>
            </a:r>
            <a:endParaRPr lang="nb-NO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64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35D63B1-03DB-4172-97F7-9D2BBFBCC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3" y="981075"/>
            <a:ext cx="5292725" cy="792163"/>
          </a:xfrm>
        </p:spPr>
        <p:txBody>
          <a:bodyPr/>
          <a:lstStyle/>
          <a:p>
            <a:r>
              <a:rPr lang="nb-NO" dirty="0"/>
              <a:t>Rettssikkerhet for innbyggerne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D291084-4A50-4983-9FA7-8462622AE7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73240"/>
            <a:ext cx="5292725" cy="4103685"/>
          </a:xfrm>
        </p:spPr>
        <p:txBody>
          <a:bodyPr/>
          <a:lstStyle/>
          <a:p>
            <a:r>
              <a:rPr lang="nb-NO" dirty="0"/>
              <a:t>Jurister i kommunene styrker innbyggernes rettssikkerhet.</a:t>
            </a:r>
          </a:p>
          <a:p>
            <a:r>
              <a:rPr lang="nb-NO" dirty="0"/>
              <a:t>Innbyggernes rettsikkerhet skal ikke være avhengig av kommunestørrelse og geografi.</a:t>
            </a:r>
          </a:p>
          <a:p>
            <a:r>
              <a:rPr lang="nb-NO" dirty="0"/>
              <a:t>Kommunene har plikt til å gi innbyggerne juridisk veiledning i saker som berører dem; dette forutsetter juridisk kompetanse. </a:t>
            </a:r>
          </a:p>
        </p:txBody>
      </p:sp>
      <p:pic>
        <p:nvPicPr>
          <p:cNvPr id="7" name="Plassholder for bilde 6" descr="Et bilde som inneholder sport, vann, person, svømme&#10;&#10;Automatisk generert beskrivelse">
            <a:extLst>
              <a:ext uri="{FF2B5EF4-FFF2-40B4-BE49-F238E27FC236}">
                <a16:creationId xmlns:a16="http://schemas.microsoft.com/office/drawing/2014/main" id="{C0314DC6-3F61-4C84-8846-CBD17F18AD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9" r="21389"/>
          <a:stretch>
            <a:fillRect/>
          </a:stretch>
        </p:blipFill>
        <p:spPr/>
      </p:pic>
      <p:sp>
        <p:nvSpPr>
          <p:cNvPr id="8" name="Undertittel 3">
            <a:extLst>
              <a:ext uri="{FF2B5EF4-FFF2-40B4-BE49-F238E27FC236}">
                <a16:creationId xmlns:a16="http://schemas.microsoft.com/office/drawing/2014/main" id="{40D72185-E50E-4064-91D5-4F4FA7609417}"/>
              </a:ext>
            </a:extLst>
          </p:cNvPr>
          <p:cNvSpPr txBox="1">
            <a:spLocks/>
          </p:cNvSpPr>
          <p:nvPr/>
        </p:nvSpPr>
        <p:spPr>
          <a:xfrm>
            <a:off x="11135532" y="6559026"/>
            <a:ext cx="1056468" cy="298974"/>
          </a:xfrm>
          <a:prstGeom prst="rect">
            <a:avLst/>
          </a:prstGeom>
        </p:spPr>
        <p:txBody>
          <a:bodyPr vert="horz" lIns="108000" tIns="0" rIns="108000" bIns="108000" spcCol="504000" rtlCol="0" anchor="b">
            <a:noAutofit/>
          </a:bodyPr>
          <a:lstStyle>
            <a:lvl1pPr marL="0" indent="0" algn="r" defTabSz="914400" rtl="0" eaLnBrk="1" latinLnBrk="0" hangingPunct="1"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SzPct val="100000"/>
              <a:buFont typeface="Arial" pitchFamily="34" charset="0"/>
              <a:buNone/>
              <a:defRPr sz="1600" b="1" kern="1200" baseline="0">
                <a:solidFill>
                  <a:schemeClr val="accent2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SzPct val="10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4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nb-NO" sz="600" kern="12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Foto: iStock.com</a:t>
            </a:r>
            <a:endParaRPr lang="nb-NO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84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ssholder for innhold 10" descr="Et bilde som inneholder tekst, bok, hylle, person&#10;&#10;Automatisk generert beskrivelse">
            <a:extLst>
              <a:ext uri="{FF2B5EF4-FFF2-40B4-BE49-F238E27FC236}">
                <a16:creationId xmlns:a16="http://schemas.microsoft.com/office/drawing/2014/main" id="{8B3311D5-6F10-4D65-9D2D-D3A98A3F706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3" r="31817"/>
          <a:stretch/>
        </p:blipFill>
        <p:spPr>
          <a:xfrm>
            <a:off x="0" y="0"/>
            <a:ext cx="5880101" cy="6858000"/>
          </a:xfrm>
        </p:spPr>
      </p:pic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76AE999B-57E0-4B8E-8764-B12FE86D171F}"/>
              </a:ext>
            </a:extLst>
          </p:cNvPr>
          <p:cNvSpPr txBox="1">
            <a:spLocks/>
          </p:cNvSpPr>
          <p:nvPr/>
        </p:nvSpPr>
        <p:spPr>
          <a:xfrm>
            <a:off x="6311900" y="1712563"/>
            <a:ext cx="5292725" cy="41643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Font typeface="Franklin Gothic Book" panose="020B05030201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Font typeface="Franklin Gothic Book" panose="020B05030201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Font typeface="Franklin Gothic Book" panose="020B05030201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Font typeface="Franklin Gothic Book" panose="020B05030201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Kommunenes utøvelse av myndighet må skje innenfor lovlige rammer – forvaltningsrettslige krav, faglige krav og samfunnsmessige interesser. Dette setter store krav til juridisk/ forvaltningsrettslig kompetanse.</a:t>
            </a:r>
          </a:p>
          <a:p>
            <a:r>
              <a:rPr lang="nb-NO" dirty="0"/>
              <a:t>Der loven gir rettigheter til innbyggerne, har kommunene plikt til å yte disse rettighetene. </a:t>
            </a:r>
          </a:p>
          <a:p>
            <a:r>
              <a:rPr lang="nb-NO" dirty="0"/>
              <a:t>Innbyggernes rettssikkerhet må sikres ved at kommunen har jurister som ivaretar både korrekte vedtak og korrekt prosess frem til vedtakene.</a:t>
            </a:r>
          </a:p>
        </p:txBody>
      </p:sp>
      <p:sp>
        <p:nvSpPr>
          <p:cNvPr id="13" name="Undertittel 3">
            <a:extLst>
              <a:ext uri="{FF2B5EF4-FFF2-40B4-BE49-F238E27FC236}">
                <a16:creationId xmlns:a16="http://schemas.microsoft.com/office/drawing/2014/main" id="{385613A0-66C2-4F8A-9B18-FD30B2134669}"/>
              </a:ext>
            </a:extLst>
          </p:cNvPr>
          <p:cNvSpPr txBox="1">
            <a:spLocks/>
          </p:cNvSpPr>
          <p:nvPr/>
        </p:nvSpPr>
        <p:spPr>
          <a:xfrm>
            <a:off x="0" y="6559026"/>
            <a:ext cx="1194660" cy="298974"/>
          </a:xfrm>
          <a:prstGeom prst="rect">
            <a:avLst/>
          </a:prstGeom>
        </p:spPr>
        <p:txBody>
          <a:bodyPr vert="horz" lIns="108000" tIns="0" rIns="108000" bIns="108000" spcCol="504000" rtlCol="0" anchor="b">
            <a:noAutofit/>
          </a:bodyPr>
          <a:lstStyle>
            <a:lvl1pPr marL="0" indent="0" algn="r" defTabSz="914400" rtl="0" eaLnBrk="1" latinLnBrk="0" hangingPunct="1"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SzPct val="100000"/>
              <a:buFont typeface="Arial" pitchFamily="34" charset="0"/>
              <a:buNone/>
              <a:defRPr sz="1600" b="1" kern="1200" baseline="0">
                <a:solidFill>
                  <a:schemeClr val="accent2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SzPct val="10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4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0"/>
              </a:spcAft>
            </a:pPr>
            <a:r>
              <a:rPr lang="nb-NO" sz="600" kern="12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Foto: iStock.com</a:t>
            </a:r>
            <a:endParaRPr lang="nb-NO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47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FA01B81-97A4-468B-8E40-0AD5E6B18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1899" y="981075"/>
            <a:ext cx="5292725" cy="792163"/>
          </a:xfrm>
        </p:spPr>
        <p:txBody>
          <a:bodyPr/>
          <a:lstStyle/>
          <a:p>
            <a:r>
              <a:rPr lang="nb-NO" dirty="0"/>
              <a:t>Styrking av kommunene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D0D7C49-849E-444A-9F61-D14DEFE6B5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11900" y="1600200"/>
            <a:ext cx="5292725" cy="4276725"/>
          </a:xfrm>
        </p:spPr>
        <p:txBody>
          <a:bodyPr/>
          <a:lstStyle/>
          <a:p>
            <a:r>
              <a:rPr lang="nb-NO" dirty="0"/>
              <a:t>God og lovmessig kvalitet i forvaltningens beslutninger og vedtak styrker innbyggernes tillit og kommunens omdømme. </a:t>
            </a:r>
          </a:p>
          <a:p>
            <a:r>
              <a:rPr lang="nb-NO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Jurister ansatt i kommunen kan forebygge ressurskrevende tvister med innbyggere og andre private aktører.</a:t>
            </a:r>
            <a:endParaRPr lang="nb-NO" dirty="0">
              <a:solidFill>
                <a:srgbClr val="00000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b-NO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Kommunen sparer også ressurser ved å unngå unødvendige omgjøringer av vedtak i overordnet forvaltningsorgan eller domstolene.</a:t>
            </a:r>
          </a:p>
          <a:p>
            <a:r>
              <a:rPr lang="nb-NO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nb-NO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urister kan tilføre kommunene nødvendig </a:t>
            </a:r>
            <a:r>
              <a:rPr lang="nb-NO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bestillerkompetanse</a:t>
            </a:r>
            <a:r>
              <a:rPr lang="nb-NO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– spare kostnader, peke ut riktig retning og innhente ekstern juridisk hjelp ved behov.</a:t>
            </a:r>
          </a:p>
        </p:txBody>
      </p:sp>
      <p:pic>
        <p:nvPicPr>
          <p:cNvPr id="11" name="Plassholder for bilde 10" descr="Et bilde som inneholder bakke, utendørs, barn, person&#10;&#10;Automatisk generert beskrivelse">
            <a:extLst>
              <a:ext uri="{FF2B5EF4-FFF2-40B4-BE49-F238E27FC236}">
                <a16:creationId xmlns:a16="http://schemas.microsoft.com/office/drawing/2014/main" id="{96D62C62-2323-423F-81EF-CB270CF21AA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0" r="21420"/>
          <a:stretch>
            <a:fillRect/>
          </a:stretch>
        </p:blipFill>
        <p:spPr/>
      </p:pic>
      <p:sp>
        <p:nvSpPr>
          <p:cNvPr id="5" name="Undertittel 3">
            <a:extLst>
              <a:ext uri="{FF2B5EF4-FFF2-40B4-BE49-F238E27FC236}">
                <a16:creationId xmlns:a16="http://schemas.microsoft.com/office/drawing/2014/main" id="{3AB98F97-E1D0-4DD6-8DD7-E3F831262540}"/>
              </a:ext>
            </a:extLst>
          </p:cNvPr>
          <p:cNvSpPr txBox="1">
            <a:spLocks/>
          </p:cNvSpPr>
          <p:nvPr/>
        </p:nvSpPr>
        <p:spPr>
          <a:xfrm>
            <a:off x="0" y="6559026"/>
            <a:ext cx="1194660" cy="298974"/>
          </a:xfrm>
          <a:prstGeom prst="rect">
            <a:avLst/>
          </a:prstGeom>
        </p:spPr>
        <p:txBody>
          <a:bodyPr vert="horz" lIns="108000" tIns="0" rIns="108000" bIns="108000" spcCol="504000" rtlCol="0" anchor="b">
            <a:noAutofit/>
          </a:bodyPr>
          <a:lstStyle>
            <a:lvl1pPr marL="0" indent="0" algn="r" defTabSz="914400" rtl="0" eaLnBrk="1" latinLnBrk="0" hangingPunct="1"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SzPct val="100000"/>
              <a:buFont typeface="Arial" pitchFamily="34" charset="0"/>
              <a:buNone/>
              <a:defRPr sz="1600" b="1" kern="1200" baseline="0">
                <a:solidFill>
                  <a:schemeClr val="accent2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SzPct val="10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4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0"/>
              </a:spcAft>
            </a:pPr>
            <a:r>
              <a:rPr lang="nb-NO" sz="600" kern="12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Foto: iStock.com</a:t>
            </a:r>
            <a:endParaRPr lang="nb-NO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76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lassholder for innhold 14" descr="Et bilde som inneholder innendørs, person&#10;&#10;Automatisk generert beskrivelse">
            <a:extLst>
              <a:ext uri="{FF2B5EF4-FFF2-40B4-BE49-F238E27FC236}">
                <a16:creationId xmlns:a16="http://schemas.microsoft.com/office/drawing/2014/main" id="{78E835B9-0471-4D20-A79B-F79AE755F2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28" r="4711"/>
          <a:stretch/>
        </p:blipFill>
        <p:spPr>
          <a:xfrm>
            <a:off x="6311902" y="0"/>
            <a:ext cx="5880098" cy="6858000"/>
          </a:xfrm>
        </p:spPr>
      </p:pic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E1A178E6-175D-439B-9F33-59B779D82919}"/>
              </a:ext>
            </a:extLst>
          </p:cNvPr>
          <p:cNvSpPr txBox="1">
            <a:spLocks/>
          </p:cNvSpPr>
          <p:nvPr/>
        </p:nvSpPr>
        <p:spPr>
          <a:xfrm>
            <a:off x="587375" y="1053885"/>
            <a:ext cx="5292725" cy="48230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Font typeface="Franklin Gothic Book" panose="020B05030201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Font typeface="Franklin Gothic Book" panose="020B05030201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Font typeface="Franklin Gothic Book" panose="020B05030201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Font typeface="Franklin Gothic Book" panose="020B05030201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nb-NO" dirty="0">
                <a:solidFill>
                  <a:srgbClr val="000000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nb-NO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ettssikkerhet må baseres på riktige juridiske avgjørelser og saksbehandling. Dette kan jurister sørge for.</a:t>
            </a:r>
            <a:endParaRPr lang="nb-NO" dirty="0">
              <a:solidFill>
                <a:srgbClr val="000000"/>
              </a:solidFill>
              <a:latin typeface="Franklin Gothic Book" panose="020B05030201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nb-NO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På denne måten sikres innbyggerne sine rettigheter, og kommunen unngår at enkeltpersoner henter ut urettmessige fordeler på bekostning av fellesskapet.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nb-NO" dirty="0">
                <a:solidFill>
                  <a:srgbClr val="000000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Samtidig gir det økonomisk gevinst for kommunene at innbyggerne og andre aktører får det loven krever, verken mer eller mindre – det såkalte likhetsprinsippet.</a:t>
            </a:r>
            <a:endParaRPr lang="nb-NO" dirty="0">
              <a:solidFill>
                <a:srgbClr val="000000"/>
              </a:solidFill>
              <a:effectLst/>
              <a:latin typeface="Franklin Gothic Book" panose="020B05030201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Undertittel 3">
            <a:extLst>
              <a:ext uri="{FF2B5EF4-FFF2-40B4-BE49-F238E27FC236}">
                <a16:creationId xmlns:a16="http://schemas.microsoft.com/office/drawing/2014/main" id="{9F30341D-B5E3-405C-AC94-25A57F1D8022}"/>
              </a:ext>
            </a:extLst>
          </p:cNvPr>
          <p:cNvSpPr txBox="1">
            <a:spLocks/>
          </p:cNvSpPr>
          <p:nvPr/>
        </p:nvSpPr>
        <p:spPr>
          <a:xfrm>
            <a:off x="11135532" y="6559026"/>
            <a:ext cx="1056468" cy="298974"/>
          </a:xfrm>
          <a:prstGeom prst="rect">
            <a:avLst/>
          </a:prstGeom>
        </p:spPr>
        <p:txBody>
          <a:bodyPr vert="horz" lIns="108000" tIns="0" rIns="108000" bIns="108000" spcCol="504000" rtlCol="0" anchor="b">
            <a:noAutofit/>
          </a:bodyPr>
          <a:lstStyle>
            <a:lvl1pPr marL="0" indent="0" algn="r" defTabSz="914400" rtl="0" eaLnBrk="1" latinLnBrk="0" hangingPunct="1"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SzPct val="100000"/>
              <a:buFont typeface="Arial" pitchFamily="34" charset="0"/>
              <a:buNone/>
              <a:defRPr sz="1600" b="1" kern="1200" baseline="0">
                <a:solidFill>
                  <a:schemeClr val="accent2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SzPct val="10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4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nb-NO" sz="600" kern="12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Foto: iStock.com</a:t>
            </a:r>
            <a:endParaRPr lang="nb-NO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20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Juristforbundet 2022">
      <a:dk1>
        <a:srgbClr val="3C3C3C"/>
      </a:dk1>
      <a:lt1>
        <a:srgbClr val="FFFFFF"/>
      </a:lt1>
      <a:dk2>
        <a:srgbClr val="005187"/>
      </a:dk2>
      <a:lt2>
        <a:srgbClr val="E6E6E6"/>
      </a:lt2>
      <a:accent1>
        <a:srgbClr val="30B7C0"/>
      </a:accent1>
      <a:accent2>
        <a:srgbClr val="3E3363"/>
      </a:accent2>
      <a:accent3>
        <a:srgbClr val="009ACB"/>
      </a:accent3>
      <a:accent4>
        <a:srgbClr val="EC6535"/>
      </a:accent4>
      <a:accent5>
        <a:srgbClr val="FFCD0D"/>
      </a:accent5>
      <a:accent6>
        <a:srgbClr val="939393"/>
      </a:accent6>
      <a:hlink>
        <a:srgbClr val="3E3363"/>
      </a:hlink>
      <a:folHlink>
        <a:srgbClr val="3E3363"/>
      </a:folHlink>
    </a:clrScheme>
    <a:fontScheme name="Custom 1">
      <a:majorFont>
        <a:latin typeface="Franklin Gothic Book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lIns="0" tIns="0" rIns="0" bIns="0" rtlCol="0" anchor="ctr"/>
      <a:lstStyle>
        <a:defPPr marL="216000" indent="-216000" algn="ctr">
          <a:buClr>
            <a:schemeClr val="accent6"/>
          </a:buClr>
          <a:buFont typeface="Arial" panose="020B0604020202020204" pitchFamily="34" charset="0"/>
          <a:buChar char="•"/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216000" indent="-216000" algn="l">
          <a:buClr>
            <a:schemeClr val="accent6"/>
          </a:buClr>
          <a:buFont typeface="Arial" panose="020B0604020202020204" pitchFamily="34" charset="0"/>
          <a:buChar char="•"/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2850</TotalTime>
  <Words>931</Words>
  <Application>Microsoft Office PowerPoint</Application>
  <PresentationFormat>Widescreen</PresentationFormat>
  <Paragraphs>77</Paragraphs>
  <Slides>11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11</vt:i4>
      </vt:variant>
    </vt:vector>
  </HeadingPairs>
  <TitlesOfParts>
    <vt:vector size="18" baseType="lpstr">
      <vt:lpstr>Arial</vt:lpstr>
      <vt:lpstr>Calibri</vt:lpstr>
      <vt:lpstr>Franklin Gothic Book</vt:lpstr>
      <vt:lpstr>Franklin Gothic Medium</vt:lpstr>
      <vt:lpstr>Georgia</vt:lpstr>
      <vt:lpstr>Times New Roman</vt:lpstr>
      <vt:lpstr>Office Theme</vt:lpstr>
      <vt:lpstr>Juristforbundets kommuneprosjekt:</vt:lpstr>
      <vt:lpstr>Kommuneprosjektet</vt:lpstr>
      <vt:lpstr>Juristforbundets kommuneundersøkelse</vt:lpstr>
      <vt:lpstr>Kommuner med ansatte jurister</vt:lpstr>
      <vt:lpstr>Kommuner uten ansatte jurister</vt:lpstr>
      <vt:lpstr>Rettssikkerhet for innbyggerne</vt:lpstr>
      <vt:lpstr>PowerPoint-presentasjon</vt:lpstr>
      <vt:lpstr>Styrking av kommunene</vt:lpstr>
      <vt:lpstr>PowerPoint-presentasjon</vt:lpstr>
      <vt:lpstr>PowerPoint-presentasjon</vt:lpstr>
      <vt:lpstr>Hva mener kommunene?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Mads Pedersen</dc:creator>
  <cp:lastModifiedBy>Jan Lindgren</cp:lastModifiedBy>
  <cp:revision>80</cp:revision>
  <dcterms:created xsi:type="dcterms:W3CDTF">2022-05-10T13:05:35Z</dcterms:created>
  <dcterms:modified xsi:type="dcterms:W3CDTF">2023-03-20T09:42:19Z</dcterms:modified>
</cp:coreProperties>
</file>