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88F60-1FDA-4099-9BA0-955820221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9E663-0062-482F-9105-6F2D39216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98551-5C24-4C74-B9EF-8ACC649AF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91822-7CBD-4FCE-AF43-7AE0E1DAE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B66CD-06A3-4238-95DA-93BDC6B3B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413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4FAA4-89C8-43BF-9353-8999DE1A3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FCA21-EA91-42CE-884A-2714EEF47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F82A3-0886-46C3-AF5E-12D39FD6F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51E7E-854C-446E-BE8E-43BFC13F2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8725-EC1D-4622-8907-7011C2233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0505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589C24-DD84-4C6D-99FF-CA7B798006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7B438-1E1D-4F6E-ADB6-4B90A227D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48-D682-4582-900E-83D15B414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E90EE-68E9-4B9B-88B1-D7CFBCA96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1B073-996B-4B79-9199-B00C2E5C5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928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2AFE-B870-4BB2-BE4C-41F043C4A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C2263-887D-4DFE-A032-76C74CBCE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5B1A8-B373-4DB6-A65C-66A8905B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DC29F-0EE5-4297-8980-7B32329BE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36CD9-B375-4657-A431-293CFDC33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672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B6D58-753A-4484-9FEC-D412DFD9C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5F6F7-A965-445F-ADB2-E0BC1D0D8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2790F-56D4-40CA-A171-A0AD943D3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978F6-37F6-463A-94AE-29F872E14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76DD9-F5F2-4B53-AEFC-20FC67370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2095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C8637-361A-452A-8E87-4E0D2721B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9C976-39F4-4373-893B-71C63AD60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15C0A9-4280-4010-A4CA-43D58ABD2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6B1A0-9DD6-457A-AC34-43D16873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C214A7-DE90-4B86-854A-CCD8143F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F6683-0858-4962-B404-9C23F877C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68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4D92D-7DB1-4FCF-A802-A5BF452DF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56A1A-D842-423C-BD5A-38E856D1C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CE2CB4-4DD2-499F-827B-D8EB1644F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1264FD-89CB-4AB5-BDD4-24797E853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FD83D4-E82A-45F8-B347-BD208FF74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F1583C-A125-4CBF-BD21-7A550B02A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0A245-17CC-4BF5-B12B-7151B6454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4B3059-EEA5-4E04-9264-6F95CA51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224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621C2-A571-4466-AD00-F7177B4F6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C8D4-E4F8-43F1-A5EF-2383B530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86BF9-DBEC-4070-A3FC-FDF188A35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73CB7D-7FD9-423A-8E6C-965665F84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057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56927A-0A78-4802-AD18-2E6810399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5EA263-F3F1-4EE8-AC27-FAB547EA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DABA9B-A788-450A-B096-D751FBA77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096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A79C9-C084-4C31-97FD-0E2ABD7D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B4184-B876-4B07-8E53-702109D7B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EED3E-EC6F-4222-A644-016138475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54B3B-0A1D-4CA7-848E-6059A3DC5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4A41FD-21DC-49AC-92F1-E004ACD28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822C4-6151-436D-95D6-01E14B28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096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3BE53-7052-4E01-BF3C-B26DEAE2C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CB417-B3E6-4A20-A5BD-2EEAC50E11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268F8-0172-4FD4-B985-95166EF72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A0DFD-3AFB-413F-A0FA-5C5795DC5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9195B-847C-4F93-96C4-9D20993B1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2ED4B-20DF-4E4F-B201-6DF2A9CCB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140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7B0781-4AAE-44AC-81C6-4D51ABFD0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F1120-19AF-4E47-970E-9DFA0F9DA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A4BF9-880E-497B-9125-6B6C926DA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1E904-F0BD-4FAA-961E-F467F5DB7043}" type="datetimeFigureOut">
              <a:rPr lang="nb-NO" smtClean="0"/>
              <a:t>23.04.2020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497CC-BAAC-42A6-9AA1-1F3B5EAF2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5F9FB-642F-4101-9FE1-9BE184B410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5B26F-2B06-4E43-BF0F-FB7A6A1197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792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7440D-9217-493C-A9BB-E1A1C75D6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1957" y="297325"/>
            <a:ext cx="9144000" cy="830724"/>
          </a:xfrm>
        </p:spPr>
        <p:txBody>
          <a:bodyPr>
            <a:normAutofit fontScale="90000"/>
          </a:bodyPr>
          <a:lstStyle/>
          <a:p>
            <a:r>
              <a:rPr lang="nb-NO" dirty="0" err="1"/>
              <a:t>TravelText</a:t>
            </a:r>
            <a:r>
              <a:rPr lang="nb-NO" dirty="0"/>
              <a:t> Mobile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5D960-205F-4241-B4E3-F6BC4E5A4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9709" y="1284966"/>
            <a:ext cx="9558291" cy="3562242"/>
          </a:xfrm>
        </p:spPr>
        <p:txBody>
          <a:bodyPr/>
          <a:lstStyle/>
          <a:p>
            <a:pPr algn="l"/>
            <a:r>
              <a:rPr lang="nb-NO" dirty="0"/>
              <a:t>-Har du fått tildelt bruker i </a:t>
            </a:r>
            <a:r>
              <a:rPr lang="nb-NO" dirty="0" err="1"/>
              <a:t>TravelText</a:t>
            </a:r>
            <a:r>
              <a:rPr lang="nb-NO" dirty="0"/>
              <a:t> skal denne benyttes til reiseregning/</a:t>
            </a:r>
            <a:r>
              <a:rPr lang="nb-NO" dirty="0" err="1"/>
              <a:t>utgiftsrefusjoner</a:t>
            </a:r>
            <a:r>
              <a:rPr lang="nb-NO" dirty="0"/>
              <a:t>.</a:t>
            </a:r>
          </a:p>
          <a:p>
            <a:pPr algn="l"/>
            <a:r>
              <a:rPr lang="nb-NO" dirty="0"/>
              <a:t>-Har du ikke fått tildelt bruker</a:t>
            </a:r>
            <a:r>
              <a:rPr lang="nb-NO"/>
              <a:t>, kontakt </a:t>
            </a:r>
            <a:r>
              <a:rPr lang="nb-NO" dirty="0"/>
              <a:t>sekretariatet for å bli registrert ved å sende en e-mail til regnskap@juristforbundet.no</a:t>
            </a:r>
          </a:p>
          <a:p>
            <a:pPr algn="l"/>
            <a:r>
              <a:rPr lang="nb-NO" dirty="0"/>
              <a:t>-Last ned APP fra App-store (</a:t>
            </a:r>
            <a:r>
              <a:rPr lang="nb-NO" dirty="0" err="1"/>
              <a:t>Iphone</a:t>
            </a:r>
            <a:r>
              <a:rPr lang="nb-NO" dirty="0"/>
              <a:t>) eller Google Play (</a:t>
            </a:r>
            <a:r>
              <a:rPr lang="nb-NO" dirty="0" err="1"/>
              <a:t>Androide</a:t>
            </a:r>
            <a:r>
              <a:rPr lang="nb-NO" dirty="0"/>
              <a:t>). Viktig at du velger </a:t>
            </a:r>
            <a:r>
              <a:rPr lang="nb-NO" dirty="0" err="1"/>
              <a:t>TravelText</a:t>
            </a:r>
            <a:r>
              <a:rPr lang="nb-NO" dirty="0"/>
              <a:t> Mobile versjonen.</a:t>
            </a:r>
          </a:p>
          <a:p>
            <a:pPr algn="l"/>
            <a:r>
              <a:rPr lang="nb-NO" dirty="0"/>
              <a:t>-Logg inn med brukernavn (registrert e-mail adresse) og passord</a:t>
            </a:r>
          </a:p>
          <a:p>
            <a:pPr algn="l"/>
            <a:endParaRPr lang="nb-NO" dirty="0"/>
          </a:p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113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8716A176-E04F-464B-BE10-5C1DCB37E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065" y="1709047"/>
            <a:ext cx="2867025" cy="31908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8FE4C0-A6A3-43D4-A875-73CEBA77D3C6}"/>
              </a:ext>
            </a:extLst>
          </p:cNvPr>
          <p:cNvSpPr txBox="1"/>
          <p:nvPr/>
        </p:nvSpPr>
        <p:spPr>
          <a:xfrm>
            <a:off x="1189488" y="240427"/>
            <a:ext cx="984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Brukermanual APP-</a:t>
            </a:r>
            <a:r>
              <a:rPr lang="nb-NO" b="1" dirty="0" err="1"/>
              <a:t>TravelText</a:t>
            </a:r>
            <a:r>
              <a:rPr lang="nb-NO" b="1" dirty="0"/>
              <a:t> mobile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E8E983-7DAE-453C-A99A-76DDCFC5771C}"/>
              </a:ext>
            </a:extLst>
          </p:cNvPr>
          <p:cNvSpPr txBox="1"/>
          <p:nvPr/>
        </p:nvSpPr>
        <p:spPr>
          <a:xfrm>
            <a:off x="1334239" y="901052"/>
            <a:ext cx="3934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nb-NO" dirty="0"/>
              <a:t>Start ny rapport</a:t>
            </a:r>
          </a:p>
          <a:p>
            <a:pPr marL="342900" indent="-342900">
              <a:buAutoNum type="arabicParenR"/>
            </a:pPr>
            <a:endParaRPr lang="nb-NO" dirty="0"/>
          </a:p>
          <a:p>
            <a:pPr marL="342900" indent="-342900">
              <a:buAutoNum type="arabicParenR"/>
            </a:pPr>
            <a:endParaRPr lang="nb-NO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DA6529-705A-49E2-AE87-E871BE9E212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34239" y="1270384"/>
            <a:ext cx="2514600" cy="144208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3BAF26-E242-48BE-81CA-56CCD37212CB}"/>
              </a:ext>
            </a:extLst>
          </p:cNvPr>
          <p:cNvSpPr txBox="1"/>
          <p:nvPr/>
        </p:nvSpPr>
        <p:spPr>
          <a:xfrm>
            <a:off x="1401350" y="2712469"/>
            <a:ext cx="301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2) Velg alltid utleggsrapport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87DD556-98BF-4F7D-A611-D39B51135CC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334239" y="3173863"/>
            <a:ext cx="2698115" cy="21431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863AFED-AF41-4100-A4D6-C05132A574EF}"/>
              </a:ext>
            </a:extLst>
          </p:cNvPr>
          <p:cNvSpPr txBox="1"/>
          <p:nvPr/>
        </p:nvSpPr>
        <p:spPr>
          <a:xfrm>
            <a:off x="4829065" y="1190919"/>
            <a:ext cx="4496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3) Fyll inn detaljene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147981-94E7-4089-A6B3-C56BEEB0640A}"/>
              </a:ext>
            </a:extLst>
          </p:cNvPr>
          <p:cNvSpPr txBox="1"/>
          <p:nvPr/>
        </p:nvSpPr>
        <p:spPr>
          <a:xfrm>
            <a:off x="8202598" y="498712"/>
            <a:ext cx="3206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Rapportens navn som slik det vil fremkomme i din oversikt.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7EB842D-6876-4700-8CDF-F551D4F9C883}"/>
              </a:ext>
            </a:extLst>
          </p:cNvPr>
          <p:cNvCxnSpPr>
            <a:cxnSpLocks/>
          </p:cNvCxnSpPr>
          <p:nvPr/>
        </p:nvCxnSpPr>
        <p:spPr>
          <a:xfrm flipV="1">
            <a:off x="5919350" y="1042123"/>
            <a:ext cx="2192808" cy="1378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5359A8D-8C12-4BDE-9386-82897FCCB0E6}"/>
              </a:ext>
            </a:extLst>
          </p:cNvPr>
          <p:cNvSpPr txBox="1"/>
          <p:nvPr/>
        </p:nvSpPr>
        <p:spPr>
          <a:xfrm>
            <a:off x="8202598" y="1316357"/>
            <a:ext cx="33742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Formålet skal beskrive kort hva som dekkes. Viktig at det gis en god beskrivelse. Eksempler kan være:</a:t>
            </a:r>
          </a:p>
          <a:p>
            <a:r>
              <a:rPr lang="nb-NO" dirty="0"/>
              <a:t>-Forhandling 09.12 Bergen</a:t>
            </a:r>
          </a:p>
          <a:p>
            <a:r>
              <a:rPr lang="nb-NO" dirty="0"/>
              <a:t>-Styremøte med xx dato </a:t>
            </a:r>
            <a:r>
              <a:rPr lang="nb-NO" dirty="0" err="1"/>
              <a:t>yy</a:t>
            </a:r>
            <a:endParaRPr lang="nb-NO" dirty="0"/>
          </a:p>
          <a:p>
            <a:r>
              <a:rPr lang="nb-NO" dirty="0"/>
              <a:t>-Bredbånd fra-til</a:t>
            </a:r>
          </a:p>
          <a:p>
            <a:r>
              <a:rPr lang="nb-NO" dirty="0"/>
              <a:t>-Medlemsmøte med xx dato </a:t>
            </a:r>
            <a:r>
              <a:rPr lang="nb-NO" dirty="0" err="1"/>
              <a:t>yy</a:t>
            </a:r>
            <a:endParaRPr lang="nb-NO" dirty="0"/>
          </a:p>
          <a:p>
            <a:r>
              <a:rPr lang="nb-NO" dirty="0"/>
              <a:t>-Facebook annonse for xxx</a:t>
            </a:r>
          </a:p>
          <a:p>
            <a:endParaRPr lang="nb-NO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4DC835-391C-4A29-8606-8154952577CF}"/>
              </a:ext>
            </a:extLst>
          </p:cNvPr>
          <p:cNvCxnSpPr>
            <a:cxnSpLocks/>
          </p:cNvCxnSpPr>
          <p:nvPr/>
        </p:nvCxnSpPr>
        <p:spPr>
          <a:xfrm flipV="1">
            <a:off x="6433600" y="1767919"/>
            <a:ext cx="1702332" cy="2202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04A4737-0035-40A6-A776-FDE6EE223CBA}"/>
              </a:ext>
            </a:extLst>
          </p:cNvPr>
          <p:cNvSpPr txBox="1"/>
          <p:nvPr/>
        </p:nvSpPr>
        <p:spPr>
          <a:xfrm>
            <a:off x="8226372" y="3976592"/>
            <a:ext cx="29948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Her kan du gi mer informasjon dersom utlegget krever mer forklaring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9D814DB-1A85-46A4-9EF7-28D60BE5ABD2}"/>
              </a:ext>
            </a:extLst>
          </p:cNvPr>
          <p:cNvCxnSpPr>
            <a:cxnSpLocks/>
          </p:cNvCxnSpPr>
          <p:nvPr/>
        </p:nvCxnSpPr>
        <p:spPr>
          <a:xfrm flipV="1">
            <a:off x="6308844" y="4245425"/>
            <a:ext cx="1803314" cy="410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0144123-9492-4681-B4DD-E577F0953D48}"/>
              </a:ext>
            </a:extLst>
          </p:cNvPr>
          <p:cNvSpPr txBox="1"/>
          <p:nvPr/>
        </p:nvSpPr>
        <p:spPr>
          <a:xfrm>
            <a:off x="8202598" y="4899922"/>
            <a:ext cx="2985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Du må også fylle inn ditt kontonummer og prosjektnummer/referanse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450998-8C14-4AB7-8D59-46AB666A79D8}"/>
              </a:ext>
            </a:extLst>
          </p:cNvPr>
          <p:cNvSpPr txBox="1"/>
          <p:nvPr/>
        </p:nvSpPr>
        <p:spPr>
          <a:xfrm>
            <a:off x="8226372" y="6082018"/>
            <a:ext cx="3238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Lagre = Ferdig (øverst til høyere)</a:t>
            </a:r>
          </a:p>
        </p:txBody>
      </p:sp>
    </p:spTree>
    <p:extLst>
      <p:ext uri="{BB962C8B-B14F-4D97-AF65-F5344CB8AC3E}">
        <p14:creationId xmlns:p14="http://schemas.microsoft.com/office/powerpoint/2010/main" val="2761995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AD963D3-1C98-48E8-9649-C0E9F049CEDF}"/>
              </a:ext>
            </a:extLst>
          </p:cNvPr>
          <p:cNvSpPr txBox="1"/>
          <p:nvPr/>
        </p:nvSpPr>
        <p:spPr>
          <a:xfrm>
            <a:off x="423438" y="382555"/>
            <a:ext cx="5672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4) Lag ny kostnadslinje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6A3007-3C06-4AD3-8F4B-3AB84F323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99" y="867747"/>
            <a:ext cx="1818642" cy="31444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2B2AE7-9251-443A-8211-294991716A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974" y="4596099"/>
            <a:ext cx="2682745" cy="11974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5B5E08-202D-4F72-93D2-08CA8D85F541}"/>
              </a:ext>
            </a:extLst>
          </p:cNvPr>
          <p:cNvSpPr txBox="1"/>
          <p:nvPr/>
        </p:nvSpPr>
        <p:spPr>
          <a:xfrm>
            <a:off x="557799" y="4226767"/>
            <a:ext cx="270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Velg riktig kostnadstype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D52504-61F4-47FC-80DF-4A4D94CB7901}"/>
              </a:ext>
            </a:extLst>
          </p:cNvPr>
          <p:cNvSpPr txBox="1"/>
          <p:nvPr/>
        </p:nvSpPr>
        <p:spPr>
          <a:xfrm>
            <a:off x="654341" y="5998128"/>
            <a:ext cx="2994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Fyll inn feltene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688F3E-89CD-4402-9E2F-B6564866F4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9721" y="2328644"/>
            <a:ext cx="3019727" cy="11003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617908E-5320-4613-9F55-0EE4FCBB8587}"/>
              </a:ext>
            </a:extLst>
          </p:cNvPr>
          <p:cNvSpPr txBox="1"/>
          <p:nvPr/>
        </p:nvSpPr>
        <p:spPr>
          <a:xfrm>
            <a:off x="4315831" y="567221"/>
            <a:ext cx="63297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Ta bilde av kvittering</a:t>
            </a:r>
          </a:p>
          <a:p>
            <a:r>
              <a:rPr lang="nb-NO" dirty="0"/>
              <a:t>NB! Viktig at dokumentasjonen er klar og tydelig. Dvs. godt lys og så zoomet som mulig.</a:t>
            </a:r>
          </a:p>
          <a:p>
            <a:r>
              <a:rPr lang="nb-NO" dirty="0"/>
              <a:t>(er bildet dårlig, så ta et nytt)</a:t>
            </a:r>
          </a:p>
          <a:p>
            <a:r>
              <a:rPr lang="nb-NO" dirty="0"/>
              <a:t>(er kvittering for stor for et bilde, så kan du dele opp)</a:t>
            </a:r>
          </a:p>
          <a:p>
            <a:endParaRPr lang="nb-NO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13FB56-5501-46AD-924F-590D4E33D4EC}"/>
              </a:ext>
            </a:extLst>
          </p:cNvPr>
          <p:cNvSpPr txBox="1"/>
          <p:nvPr/>
        </p:nvSpPr>
        <p:spPr>
          <a:xfrm>
            <a:off x="4471332" y="3567961"/>
            <a:ext cx="3598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Når du er ferdig, må du lagre</a:t>
            </a:r>
          </a:p>
          <a:p>
            <a:r>
              <a:rPr lang="nb-NO" dirty="0"/>
              <a:t>(øverst til høyre)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EE000D-4316-4CD8-B529-82A197650EE6}"/>
              </a:ext>
            </a:extLst>
          </p:cNvPr>
          <p:cNvSpPr txBox="1"/>
          <p:nvPr/>
        </p:nvSpPr>
        <p:spPr>
          <a:xfrm>
            <a:off x="4630723" y="4596099"/>
            <a:ext cx="63297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5) Registrer nye kostnadslinjer til alle utleggene er registrert. Når alle utleggene er ferdig registrert er rapporten klar til og sendes til godkjenning/attestering</a:t>
            </a:r>
          </a:p>
        </p:txBody>
      </p:sp>
    </p:spTree>
    <p:extLst>
      <p:ext uri="{BB962C8B-B14F-4D97-AF65-F5344CB8AC3E}">
        <p14:creationId xmlns:p14="http://schemas.microsoft.com/office/powerpoint/2010/main" val="75209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A742E25-A89D-43C9-A10D-301D63379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72" y="821094"/>
            <a:ext cx="2253259" cy="392778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3B56CD-85F2-4D75-B074-171057349339}"/>
              </a:ext>
            </a:extLst>
          </p:cNvPr>
          <p:cNvSpPr txBox="1"/>
          <p:nvPr/>
        </p:nvSpPr>
        <p:spPr>
          <a:xfrm>
            <a:off x="569167" y="401216"/>
            <a:ext cx="3704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6) Sende ferdige rapporter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B08E8B-A69C-4EB7-A87D-676179F45864}"/>
              </a:ext>
            </a:extLst>
          </p:cNvPr>
          <p:cNvSpPr txBox="1"/>
          <p:nvPr/>
        </p:nvSpPr>
        <p:spPr>
          <a:xfrm>
            <a:off x="4068661" y="426383"/>
            <a:ext cx="65937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Godkjenning har to alternativer.</a:t>
            </a:r>
          </a:p>
          <a:p>
            <a:r>
              <a:rPr lang="nb-NO" b="1" dirty="0"/>
              <a:t>Godkjenning</a:t>
            </a:r>
            <a:r>
              <a:rPr lang="nb-NO" dirty="0"/>
              <a:t> går til økonomi for godkjenning.</a:t>
            </a:r>
          </a:p>
          <a:p>
            <a:r>
              <a:rPr lang="nb-NO" b="1" dirty="0"/>
              <a:t>HR</a:t>
            </a:r>
            <a:r>
              <a:rPr lang="nb-NO" dirty="0"/>
              <a:t> går til personalavdeling først, så til økonomi.</a:t>
            </a:r>
          </a:p>
          <a:p>
            <a:endParaRPr lang="nb-NO" dirty="0"/>
          </a:p>
          <a:p>
            <a:r>
              <a:rPr lang="nb-NO" dirty="0"/>
              <a:t>Har rapporten utlegg på listen under skal du bruke </a:t>
            </a:r>
            <a:r>
              <a:rPr lang="nb-NO" b="1" dirty="0"/>
              <a:t>HR</a:t>
            </a:r>
            <a:r>
              <a:rPr lang="nb-NO" dirty="0"/>
              <a:t>. Ellers skal </a:t>
            </a:r>
            <a:r>
              <a:rPr lang="nb-NO" b="1" dirty="0"/>
              <a:t>godkjenning</a:t>
            </a:r>
            <a:r>
              <a:rPr lang="nb-NO" dirty="0"/>
              <a:t> benyttes:</a:t>
            </a:r>
          </a:p>
          <a:p>
            <a:endParaRPr lang="nb-NO" dirty="0"/>
          </a:p>
          <a:p>
            <a:r>
              <a:rPr lang="nb-NO" dirty="0"/>
              <a:t>-Bredbånd</a:t>
            </a:r>
          </a:p>
          <a:p>
            <a:r>
              <a:rPr lang="nb-NO" dirty="0"/>
              <a:t>-Telefon/mobiltelefon</a:t>
            </a:r>
          </a:p>
          <a:p>
            <a:r>
              <a:rPr lang="nb-NO" dirty="0"/>
              <a:t>-Aviser</a:t>
            </a:r>
          </a:p>
          <a:p>
            <a:r>
              <a:rPr lang="nb-NO" dirty="0"/>
              <a:t>-Terminalbriller</a:t>
            </a:r>
          </a:p>
          <a:p>
            <a:r>
              <a:rPr lang="nb-NO" dirty="0"/>
              <a:t>-Annet som det er naturlig at HR godkjenner, normalt som del av ansettelseskontrakten eller avtale ellers.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78BA32-32B6-4128-ACD1-2A64B8845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72" y="4994158"/>
            <a:ext cx="3152600" cy="161132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0C6DA53-2EA3-4423-8E23-2B5617E888B3}"/>
              </a:ext>
            </a:extLst>
          </p:cNvPr>
          <p:cNvSpPr txBox="1"/>
          <p:nvPr/>
        </p:nvSpPr>
        <p:spPr>
          <a:xfrm>
            <a:off x="4282580" y="4347827"/>
            <a:ext cx="6165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7) Videre prosess</a:t>
            </a:r>
          </a:p>
          <a:p>
            <a:r>
              <a:rPr lang="nb-NO" dirty="0"/>
              <a:t>Etter at formalitetene i utleggene er godkjent, så går utlegget videre til budsjettansvarlig for endelig godkjenning. Deretter overføres utlegget til regnskapssystemet for utbetaling.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2189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381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TravelText Mobile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Pocock Krane</dc:creator>
  <cp:lastModifiedBy>Michael Pocock Krane</cp:lastModifiedBy>
  <cp:revision>18</cp:revision>
  <dcterms:created xsi:type="dcterms:W3CDTF">2019-11-07T14:21:16Z</dcterms:created>
  <dcterms:modified xsi:type="dcterms:W3CDTF">2020-04-23T20:24:34Z</dcterms:modified>
</cp:coreProperties>
</file>