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625" r:id="rId5"/>
    <p:sldId id="1754" r:id="rId6"/>
    <p:sldId id="1755" r:id="rId7"/>
    <p:sldId id="1756" r:id="rId8"/>
    <p:sldId id="1757" r:id="rId9"/>
    <p:sldId id="1758" r:id="rId10"/>
    <p:sldId id="1759" r:id="rId11"/>
    <p:sldId id="1760" r:id="rId12"/>
    <p:sldId id="1761" r:id="rId13"/>
    <p:sldId id="1749" r:id="rId14"/>
    <p:sldId id="1750" r:id="rId15"/>
    <p:sldId id="1751" r:id="rId16"/>
    <p:sldId id="1752" r:id="rId17"/>
  </p:sldIdLst>
  <p:sldSz cx="12192000" cy="6858000"/>
  <p:notesSz cx="6811963" cy="99425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8282"/>
    <a:srgbClr val="F2F8F8"/>
    <a:srgbClr val="F8F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ys stil 1 – uthevin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le Gullestad" userId="b652c7a1-fda2-4414-a613-57e44e3e7964" providerId="ADAL" clId="{43D9F62A-5B44-4A06-A5D7-89D0ABED3723}"/>
    <pc:docChg chg="undo custSel addSld delSld modSld sldOrd">
      <pc:chgData name="Atle Gullestad" userId="b652c7a1-fda2-4414-a613-57e44e3e7964" providerId="ADAL" clId="{43D9F62A-5B44-4A06-A5D7-89D0ABED3723}" dt="2025-03-18T11:42:27.734" v="1840" actId="20577"/>
      <pc:docMkLst>
        <pc:docMk/>
      </pc:docMkLst>
      <pc:sldChg chg="modSp mod">
        <pc:chgData name="Atle Gullestad" userId="b652c7a1-fda2-4414-a613-57e44e3e7964" providerId="ADAL" clId="{43D9F62A-5B44-4A06-A5D7-89D0ABED3723}" dt="2025-03-05T08:00:16.978" v="106" actId="14100"/>
        <pc:sldMkLst>
          <pc:docMk/>
          <pc:sldMk cId="3134422352" sldId="625"/>
        </pc:sldMkLst>
        <pc:spChg chg="mod">
          <ac:chgData name="Atle Gullestad" userId="b652c7a1-fda2-4414-a613-57e44e3e7964" providerId="ADAL" clId="{43D9F62A-5B44-4A06-A5D7-89D0ABED3723}" dt="2025-03-05T08:00:16.978" v="106" actId="14100"/>
          <ac:spMkLst>
            <pc:docMk/>
            <pc:sldMk cId="3134422352" sldId="625"/>
            <ac:spMk id="7" creationId="{48052228-C331-820C-6049-85363BAFEA96}"/>
          </ac:spMkLst>
        </pc:spChg>
        <pc:spChg chg="mod">
          <ac:chgData name="Atle Gullestad" userId="b652c7a1-fda2-4414-a613-57e44e3e7964" providerId="ADAL" clId="{43D9F62A-5B44-4A06-A5D7-89D0ABED3723}" dt="2025-03-05T07:55:07.191" v="13" actId="20577"/>
          <ac:spMkLst>
            <pc:docMk/>
            <pc:sldMk cId="3134422352" sldId="625"/>
            <ac:spMk id="9" creationId="{36F42158-5AB8-96A5-E60E-17C3EEB58A60}"/>
          </ac:spMkLst>
        </pc:spChg>
      </pc:sldChg>
      <pc:sldChg chg="del">
        <pc:chgData name="Atle Gullestad" userId="b652c7a1-fda2-4414-a613-57e44e3e7964" providerId="ADAL" clId="{43D9F62A-5B44-4A06-A5D7-89D0ABED3723}" dt="2025-03-06T08:07:13.472" v="1690" actId="47"/>
        <pc:sldMkLst>
          <pc:docMk/>
          <pc:sldMk cId="2692857807" sldId="1723"/>
        </pc:sldMkLst>
      </pc:sldChg>
      <pc:sldChg chg="del">
        <pc:chgData name="Atle Gullestad" userId="b652c7a1-fda2-4414-a613-57e44e3e7964" providerId="ADAL" clId="{43D9F62A-5B44-4A06-A5D7-89D0ABED3723}" dt="2025-03-06T08:07:08.057" v="1689" actId="47"/>
        <pc:sldMkLst>
          <pc:docMk/>
          <pc:sldMk cId="73980037" sldId="1745"/>
        </pc:sldMkLst>
      </pc:sldChg>
      <pc:sldChg chg="del">
        <pc:chgData name="Atle Gullestad" userId="b652c7a1-fda2-4414-a613-57e44e3e7964" providerId="ADAL" clId="{43D9F62A-5B44-4A06-A5D7-89D0ABED3723}" dt="2025-03-06T11:09:06.948" v="1815" actId="47"/>
        <pc:sldMkLst>
          <pc:docMk/>
          <pc:sldMk cId="467686385" sldId="1746"/>
        </pc:sldMkLst>
      </pc:sldChg>
      <pc:sldChg chg="del">
        <pc:chgData name="Atle Gullestad" userId="b652c7a1-fda2-4414-a613-57e44e3e7964" providerId="ADAL" clId="{43D9F62A-5B44-4A06-A5D7-89D0ABED3723}" dt="2025-03-06T08:07:39.060" v="1691" actId="47"/>
        <pc:sldMkLst>
          <pc:docMk/>
          <pc:sldMk cId="26551508" sldId="1747"/>
        </pc:sldMkLst>
      </pc:sldChg>
      <pc:sldChg chg="del">
        <pc:chgData name="Atle Gullestad" userId="b652c7a1-fda2-4414-a613-57e44e3e7964" providerId="ADAL" clId="{43D9F62A-5B44-4A06-A5D7-89D0ABED3723}" dt="2025-03-06T11:09:11.311" v="1816" actId="47"/>
        <pc:sldMkLst>
          <pc:docMk/>
          <pc:sldMk cId="2789320797" sldId="1748"/>
        </pc:sldMkLst>
      </pc:sldChg>
      <pc:sldChg chg="modSp mod">
        <pc:chgData name="Atle Gullestad" userId="b652c7a1-fda2-4414-a613-57e44e3e7964" providerId="ADAL" clId="{43D9F62A-5B44-4A06-A5D7-89D0ABED3723}" dt="2025-03-06T06:47:52.885" v="1469" actId="20577"/>
        <pc:sldMkLst>
          <pc:docMk/>
          <pc:sldMk cId="427151004" sldId="1750"/>
        </pc:sldMkLst>
        <pc:spChg chg="mod">
          <ac:chgData name="Atle Gullestad" userId="b652c7a1-fda2-4414-a613-57e44e3e7964" providerId="ADAL" clId="{43D9F62A-5B44-4A06-A5D7-89D0ABED3723}" dt="2025-03-06T06:47:52.885" v="1469" actId="20577"/>
          <ac:spMkLst>
            <pc:docMk/>
            <pc:sldMk cId="427151004" sldId="1750"/>
            <ac:spMk id="3" creationId="{A26F017A-046C-C6F9-966A-A418F3926636}"/>
          </ac:spMkLst>
        </pc:spChg>
      </pc:sldChg>
      <pc:sldChg chg="modSp mod">
        <pc:chgData name="Atle Gullestad" userId="b652c7a1-fda2-4414-a613-57e44e3e7964" providerId="ADAL" clId="{43D9F62A-5B44-4A06-A5D7-89D0ABED3723}" dt="2025-03-06T06:48:01.801" v="1470" actId="20577"/>
        <pc:sldMkLst>
          <pc:docMk/>
          <pc:sldMk cId="913073452" sldId="1751"/>
        </pc:sldMkLst>
        <pc:spChg chg="mod">
          <ac:chgData name="Atle Gullestad" userId="b652c7a1-fda2-4414-a613-57e44e3e7964" providerId="ADAL" clId="{43D9F62A-5B44-4A06-A5D7-89D0ABED3723}" dt="2025-03-06T06:48:01.801" v="1470" actId="20577"/>
          <ac:spMkLst>
            <pc:docMk/>
            <pc:sldMk cId="913073452" sldId="1751"/>
            <ac:spMk id="3" creationId="{1EB477BB-70B3-FC74-9652-C343AD70C43A}"/>
          </ac:spMkLst>
        </pc:spChg>
      </pc:sldChg>
      <pc:sldChg chg="modSp mod">
        <pc:chgData name="Atle Gullestad" userId="b652c7a1-fda2-4414-a613-57e44e3e7964" providerId="ADAL" clId="{43D9F62A-5B44-4A06-A5D7-89D0ABED3723}" dt="2025-03-06T07:36:38.026" v="1472" actId="20577"/>
        <pc:sldMkLst>
          <pc:docMk/>
          <pc:sldMk cId="756619226" sldId="1752"/>
        </pc:sldMkLst>
        <pc:spChg chg="mod">
          <ac:chgData name="Atle Gullestad" userId="b652c7a1-fda2-4414-a613-57e44e3e7964" providerId="ADAL" clId="{43D9F62A-5B44-4A06-A5D7-89D0ABED3723}" dt="2025-03-06T07:36:38.026" v="1472" actId="20577"/>
          <ac:spMkLst>
            <pc:docMk/>
            <pc:sldMk cId="756619226" sldId="1752"/>
            <ac:spMk id="3" creationId="{5B773AEC-B301-CB55-54B5-2768748CA441}"/>
          </ac:spMkLst>
        </pc:spChg>
      </pc:sldChg>
      <pc:sldChg chg="del">
        <pc:chgData name="Atle Gullestad" userId="b652c7a1-fda2-4414-a613-57e44e3e7964" providerId="ADAL" clId="{43D9F62A-5B44-4A06-A5D7-89D0ABED3723}" dt="2025-03-06T06:47:12.841" v="1468" actId="47"/>
        <pc:sldMkLst>
          <pc:docMk/>
          <pc:sldMk cId="1948567026" sldId="1753"/>
        </pc:sldMkLst>
      </pc:sldChg>
      <pc:sldChg chg="modSp new mod ord">
        <pc:chgData name="Atle Gullestad" userId="b652c7a1-fda2-4414-a613-57e44e3e7964" providerId="ADAL" clId="{43D9F62A-5B44-4A06-A5D7-89D0ABED3723}" dt="2025-03-05T08:12:16.498" v="174" actId="2710"/>
        <pc:sldMkLst>
          <pc:docMk/>
          <pc:sldMk cId="4250169058" sldId="1754"/>
        </pc:sldMkLst>
        <pc:spChg chg="mod">
          <ac:chgData name="Atle Gullestad" userId="b652c7a1-fda2-4414-a613-57e44e3e7964" providerId="ADAL" clId="{43D9F62A-5B44-4A06-A5D7-89D0ABED3723}" dt="2025-03-05T07:58:55.938" v="22" actId="27636"/>
          <ac:spMkLst>
            <pc:docMk/>
            <pc:sldMk cId="4250169058" sldId="1754"/>
            <ac:spMk id="2" creationId="{D36376D6-D5E0-1422-C6F8-E4D5EA5D5A9C}"/>
          </ac:spMkLst>
        </pc:spChg>
        <pc:spChg chg="mod">
          <ac:chgData name="Atle Gullestad" userId="b652c7a1-fda2-4414-a613-57e44e3e7964" providerId="ADAL" clId="{43D9F62A-5B44-4A06-A5D7-89D0ABED3723}" dt="2025-03-05T08:12:16.498" v="174" actId="2710"/>
          <ac:spMkLst>
            <pc:docMk/>
            <pc:sldMk cId="4250169058" sldId="1754"/>
            <ac:spMk id="3" creationId="{302A754C-FD25-77C5-D6F3-DF903A58026E}"/>
          </ac:spMkLst>
        </pc:spChg>
      </pc:sldChg>
      <pc:sldChg chg="modSp new mod">
        <pc:chgData name="Atle Gullestad" userId="b652c7a1-fda2-4414-a613-57e44e3e7964" providerId="ADAL" clId="{43D9F62A-5B44-4A06-A5D7-89D0ABED3723}" dt="2025-03-05T08:14:03.718" v="191" actId="20577"/>
        <pc:sldMkLst>
          <pc:docMk/>
          <pc:sldMk cId="3588522840" sldId="1755"/>
        </pc:sldMkLst>
        <pc:spChg chg="mod">
          <ac:chgData name="Atle Gullestad" userId="b652c7a1-fda2-4414-a613-57e44e3e7964" providerId="ADAL" clId="{43D9F62A-5B44-4A06-A5D7-89D0ABED3723}" dt="2025-03-05T08:12:39.487" v="185" actId="5793"/>
          <ac:spMkLst>
            <pc:docMk/>
            <pc:sldMk cId="3588522840" sldId="1755"/>
            <ac:spMk id="2" creationId="{4ED88334-F15B-E774-C265-F65CC083094D}"/>
          </ac:spMkLst>
        </pc:spChg>
        <pc:spChg chg="mod">
          <ac:chgData name="Atle Gullestad" userId="b652c7a1-fda2-4414-a613-57e44e3e7964" providerId="ADAL" clId="{43D9F62A-5B44-4A06-A5D7-89D0ABED3723}" dt="2025-03-05T08:14:03.718" v="191" actId="20577"/>
          <ac:spMkLst>
            <pc:docMk/>
            <pc:sldMk cId="3588522840" sldId="1755"/>
            <ac:spMk id="3" creationId="{AF431AB3-9AC1-3366-4684-FBF28766D768}"/>
          </ac:spMkLst>
        </pc:spChg>
      </pc:sldChg>
      <pc:sldChg chg="modSp new mod">
        <pc:chgData name="Atle Gullestad" userId="b652c7a1-fda2-4414-a613-57e44e3e7964" providerId="ADAL" clId="{43D9F62A-5B44-4A06-A5D7-89D0ABED3723}" dt="2025-03-05T09:32:42.729" v="584" actId="20577"/>
        <pc:sldMkLst>
          <pc:docMk/>
          <pc:sldMk cId="380917428" sldId="1756"/>
        </pc:sldMkLst>
        <pc:spChg chg="mod">
          <ac:chgData name="Atle Gullestad" userId="b652c7a1-fda2-4414-a613-57e44e3e7964" providerId="ADAL" clId="{43D9F62A-5B44-4A06-A5D7-89D0ABED3723}" dt="2025-03-05T08:14:32.024" v="219" actId="20577"/>
          <ac:spMkLst>
            <pc:docMk/>
            <pc:sldMk cId="380917428" sldId="1756"/>
            <ac:spMk id="2" creationId="{A14DD6A3-1048-3AA1-1F0D-A8B04217D405}"/>
          </ac:spMkLst>
        </pc:spChg>
        <pc:spChg chg="mod">
          <ac:chgData name="Atle Gullestad" userId="b652c7a1-fda2-4414-a613-57e44e3e7964" providerId="ADAL" clId="{43D9F62A-5B44-4A06-A5D7-89D0ABED3723}" dt="2025-03-05T09:32:42.729" v="584" actId="20577"/>
          <ac:spMkLst>
            <pc:docMk/>
            <pc:sldMk cId="380917428" sldId="1756"/>
            <ac:spMk id="3" creationId="{5B3004EC-EA1A-405F-5C91-A42D9913BFD0}"/>
          </ac:spMkLst>
        </pc:spChg>
      </pc:sldChg>
      <pc:sldChg chg="modSp new mod">
        <pc:chgData name="Atle Gullestad" userId="b652c7a1-fda2-4414-a613-57e44e3e7964" providerId="ADAL" clId="{43D9F62A-5B44-4A06-A5D7-89D0ABED3723}" dt="2025-03-06T06:21:09.108" v="1442" actId="20577"/>
        <pc:sldMkLst>
          <pc:docMk/>
          <pc:sldMk cId="3769040143" sldId="1757"/>
        </pc:sldMkLst>
        <pc:spChg chg="mod">
          <ac:chgData name="Atle Gullestad" userId="b652c7a1-fda2-4414-a613-57e44e3e7964" providerId="ADAL" clId="{43D9F62A-5B44-4A06-A5D7-89D0ABED3723}" dt="2025-03-05T09:44:38.355" v="586"/>
          <ac:spMkLst>
            <pc:docMk/>
            <pc:sldMk cId="3769040143" sldId="1757"/>
            <ac:spMk id="2" creationId="{9A67D895-3CCA-B352-1F4B-3F6D50D5B621}"/>
          </ac:spMkLst>
        </pc:spChg>
        <pc:spChg chg="mod">
          <ac:chgData name="Atle Gullestad" userId="b652c7a1-fda2-4414-a613-57e44e3e7964" providerId="ADAL" clId="{43D9F62A-5B44-4A06-A5D7-89D0ABED3723}" dt="2025-03-06T06:21:09.108" v="1442" actId="20577"/>
          <ac:spMkLst>
            <pc:docMk/>
            <pc:sldMk cId="3769040143" sldId="1757"/>
            <ac:spMk id="3" creationId="{F7AFD073-B182-5D40-7442-198AAAC642A2}"/>
          </ac:spMkLst>
        </pc:spChg>
      </pc:sldChg>
      <pc:sldChg chg="modSp new mod">
        <pc:chgData name="Atle Gullestad" userId="b652c7a1-fda2-4414-a613-57e44e3e7964" providerId="ADAL" clId="{43D9F62A-5B44-4A06-A5D7-89D0ABED3723}" dt="2025-03-05T11:15:15.419" v="1103" actId="20577"/>
        <pc:sldMkLst>
          <pc:docMk/>
          <pc:sldMk cId="3285327378" sldId="1758"/>
        </pc:sldMkLst>
        <pc:spChg chg="mod">
          <ac:chgData name="Atle Gullestad" userId="b652c7a1-fda2-4414-a613-57e44e3e7964" providerId="ADAL" clId="{43D9F62A-5B44-4A06-A5D7-89D0ABED3723}" dt="2025-03-05T11:11:35.938" v="1070" actId="20577"/>
          <ac:spMkLst>
            <pc:docMk/>
            <pc:sldMk cId="3285327378" sldId="1758"/>
            <ac:spMk id="2" creationId="{B8F3A75F-3D00-22BE-70D9-A148C8CC78D8}"/>
          </ac:spMkLst>
        </pc:spChg>
        <pc:spChg chg="mod">
          <ac:chgData name="Atle Gullestad" userId="b652c7a1-fda2-4414-a613-57e44e3e7964" providerId="ADAL" clId="{43D9F62A-5B44-4A06-A5D7-89D0ABED3723}" dt="2025-03-05T11:15:15.419" v="1103" actId="20577"/>
          <ac:spMkLst>
            <pc:docMk/>
            <pc:sldMk cId="3285327378" sldId="1758"/>
            <ac:spMk id="3" creationId="{3153ED2A-2CF2-E3C0-9640-C8002F60D8AA}"/>
          </ac:spMkLst>
        </pc:spChg>
      </pc:sldChg>
      <pc:sldChg chg="delSp modSp new mod">
        <pc:chgData name="Atle Gullestad" userId="b652c7a1-fda2-4414-a613-57e44e3e7964" providerId="ADAL" clId="{43D9F62A-5B44-4A06-A5D7-89D0ABED3723}" dt="2025-03-05T12:05:30.461" v="1355" actId="6549"/>
        <pc:sldMkLst>
          <pc:docMk/>
          <pc:sldMk cId="1592176102" sldId="1759"/>
        </pc:sldMkLst>
        <pc:spChg chg="mod">
          <ac:chgData name="Atle Gullestad" userId="b652c7a1-fda2-4414-a613-57e44e3e7964" providerId="ADAL" clId="{43D9F62A-5B44-4A06-A5D7-89D0ABED3723}" dt="2025-03-05T12:05:30.461" v="1355" actId="6549"/>
          <ac:spMkLst>
            <pc:docMk/>
            <pc:sldMk cId="1592176102" sldId="1759"/>
            <ac:spMk id="2" creationId="{45ECE327-C9C8-F790-C9A5-DF9ECF837922}"/>
          </ac:spMkLst>
        </pc:spChg>
        <pc:spChg chg="mod">
          <ac:chgData name="Atle Gullestad" userId="b652c7a1-fda2-4414-a613-57e44e3e7964" providerId="ADAL" clId="{43D9F62A-5B44-4A06-A5D7-89D0ABED3723}" dt="2025-03-05T12:04:37.245" v="1329" actId="20577"/>
          <ac:spMkLst>
            <pc:docMk/>
            <pc:sldMk cId="1592176102" sldId="1759"/>
            <ac:spMk id="3" creationId="{5193E388-86C4-FB0D-F38F-BD6E5B78B05F}"/>
          </ac:spMkLst>
        </pc:spChg>
        <pc:spChg chg="mod">
          <ac:chgData name="Atle Gullestad" userId="b652c7a1-fda2-4414-a613-57e44e3e7964" providerId="ADAL" clId="{43D9F62A-5B44-4A06-A5D7-89D0ABED3723}" dt="2025-03-05T12:04:41.178" v="1330" actId="20577"/>
          <ac:spMkLst>
            <pc:docMk/>
            <pc:sldMk cId="1592176102" sldId="1759"/>
            <ac:spMk id="4" creationId="{167EFFFD-B9A3-D31D-65D9-C667AC914BE5}"/>
          </ac:spMkLst>
        </pc:spChg>
      </pc:sldChg>
      <pc:sldChg chg="new del">
        <pc:chgData name="Atle Gullestad" userId="b652c7a1-fda2-4414-a613-57e44e3e7964" providerId="ADAL" clId="{43D9F62A-5B44-4A06-A5D7-89D0ABED3723}" dt="2025-03-05T11:37:06.667" v="1105" actId="680"/>
        <pc:sldMkLst>
          <pc:docMk/>
          <pc:sldMk cId="3852971541" sldId="1759"/>
        </pc:sldMkLst>
      </pc:sldChg>
      <pc:sldChg chg="delSp modSp new mod">
        <pc:chgData name="Atle Gullestad" userId="b652c7a1-fda2-4414-a613-57e44e3e7964" providerId="ADAL" clId="{43D9F62A-5B44-4A06-A5D7-89D0ABED3723}" dt="2025-03-18T11:42:27.734" v="1840" actId="20577"/>
        <pc:sldMkLst>
          <pc:docMk/>
          <pc:sldMk cId="3356476740" sldId="1760"/>
        </pc:sldMkLst>
        <pc:spChg chg="mod">
          <ac:chgData name="Atle Gullestad" userId="b652c7a1-fda2-4414-a613-57e44e3e7964" providerId="ADAL" clId="{43D9F62A-5B44-4A06-A5D7-89D0ABED3723}" dt="2025-03-05T12:05:58.596" v="1379" actId="20577"/>
          <ac:spMkLst>
            <pc:docMk/>
            <pc:sldMk cId="3356476740" sldId="1760"/>
            <ac:spMk id="2" creationId="{EF3C6BB2-173E-5B6D-9B0F-98F668D66CF1}"/>
          </ac:spMkLst>
        </pc:spChg>
        <pc:spChg chg="mod">
          <ac:chgData name="Atle Gullestad" userId="b652c7a1-fda2-4414-a613-57e44e3e7964" providerId="ADAL" clId="{43D9F62A-5B44-4A06-A5D7-89D0ABED3723}" dt="2025-03-18T11:42:14.474" v="1829" actId="20577"/>
          <ac:spMkLst>
            <pc:docMk/>
            <pc:sldMk cId="3356476740" sldId="1760"/>
            <ac:spMk id="3" creationId="{B2EF59D3-83E7-531F-DE81-6EA9CD9A0B80}"/>
          </ac:spMkLst>
        </pc:spChg>
        <pc:spChg chg="mod">
          <ac:chgData name="Atle Gullestad" userId="b652c7a1-fda2-4414-a613-57e44e3e7964" providerId="ADAL" clId="{43D9F62A-5B44-4A06-A5D7-89D0ABED3723}" dt="2025-03-18T11:42:27.734" v="1840" actId="20577"/>
          <ac:spMkLst>
            <pc:docMk/>
            <pc:sldMk cId="3356476740" sldId="1760"/>
            <ac:spMk id="4" creationId="{BB3AF26A-07B1-9C88-5489-39857ED3428B}"/>
          </ac:spMkLst>
        </pc:spChg>
      </pc:sldChg>
      <pc:sldChg chg="modSp new mod">
        <pc:chgData name="Atle Gullestad" userId="b652c7a1-fda2-4414-a613-57e44e3e7964" providerId="ADAL" clId="{43D9F62A-5B44-4A06-A5D7-89D0ABED3723}" dt="2025-03-06T11:08:48.454" v="1814" actId="20577"/>
        <pc:sldMkLst>
          <pc:docMk/>
          <pc:sldMk cId="187075398" sldId="1761"/>
        </pc:sldMkLst>
        <pc:spChg chg="mod">
          <ac:chgData name="Atle Gullestad" userId="b652c7a1-fda2-4414-a613-57e44e3e7964" providerId="ADAL" clId="{43D9F62A-5B44-4A06-A5D7-89D0ABED3723}" dt="2025-03-06T07:48:36.390" v="1517" actId="27636"/>
          <ac:spMkLst>
            <pc:docMk/>
            <pc:sldMk cId="187075398" sldId="1761"/>
            <ac:spMk id="2" creationId="{497F67FE-3079-2E43-2C30-6AA396356E07}"/>
          </ac:spMkLst>
        </pc:spChg>
        <pc:spChg chg="mod">
          <ac:chgData name="Atle Gullestad" userId="b652c7a1-fda2-4414-a613-57e44e3e7964" providerId="ADAL" clId="{43D9F62A-5B44-4A06-A5D7-89D0ABED3723}" dt="2025-03-06T11:08:48.454" v="1814" actId="20577"/>
          <ac:spMkLst>
            <pc:docMk/>
            <pc:sldMk cId="187075398" sldId="1761"/>
            <ac:spMk id="3" creationId="{E7D68467-CB7C-E994-A252-2DAB9BD794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682B5-4377-47C3-9C52-5E5AD33AABFF}" type="datetimeFigureOut">
              <a:rPr lang="nb-NO" smtClean="0"/>
              <a:t>18.03.2025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CB4D6-E2F5-4319-8214-8C3EEB0E83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45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6675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4122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3458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4598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8082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0324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1260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8381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0452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4375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2685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666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CB4D6-E2F5-4319-8214-8C3EEB0E8328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9473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7F290FA9-1030-4D89-BAA9-29A19BF717A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543A96A-D531-47BA-83FD-509C9593D920}"/>
              </a:ext>
            </a:extLst>
          </p:cNvPr>
          <p:cNvSpPr/>
          <p:nvPr userDrawn="1"/>
        </p:nvSpPr>
        <p:spPr>
          <a:xfrm>
            <a:off x="0" y="4661726"/>
            <a:ext cx="12192000" cy="2196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84241" y="5137150"/>
            <a:ext cx="5605459" cy="997196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531B32D9-24BC-40B7-9C1D-3BF28B7D22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28100" y="5811038"/>
            <a:ext cx="2197099" cy="246221"/>
          </a:xfrm>
        </p:spPr>
        <p:txBody>
          <a:bodyPr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nb-NO"/>
              <a:t>Dato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8F3F5C2E-8505-428F-8127-10665203AB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17902" y="800740"/>
            <a:ext cx="5964582" cy="282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40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66083" y="1836231"/>
            <a:ext cx="5220653" cy="38637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44999" y="1836230"/>
            <a:ext cx="5220653" cy="38637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B06B-BFE4-4AC2-B81B-411342828E2D}" type="datetime1">
              <a:rPr lang="nb-NO" smtClean="0"/>
              <a:t>18.03.2025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415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nholdsdeler Dus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BBD994D-5F89-4F8A-A36C-4EF05D81CC8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66083" y="1836231"/>
            <a:ext cx="5220653" cy="38637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44999" y="1836230"/>
            <a:ext cx="5220653" cy="38637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2CDC-1E89-4106-BE33-95DF6C08F488}" type="datetime1">
              <a:rPr lang="nb-NO" smtClean="0"/>
              <a:t>18.03.2025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pic>
        <p:nvPicPr>
          <p:cNvPr id="10" name="Grafikk 9">
            <a:extLst>
              <a:ext uri="{FF2B5EF4-FFF2-40B4-BE49-F238E27FC236}">
                <a16:creationId xmlns:a16="http://schemas.microsoft.com/office/drawing/2014/main" id="{9452BC5D-81C0-4933-81E9-47C49CDB7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124" y="5924018"/>
            <a:ext cx="1800000" cy="47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060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nholdsdeler Pap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BBD994D-5F89-4F8A-A36C-4EF05D81CC8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8F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66083" y="1836231"/>
            <a:ext cx="5220653" cy="38637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44999" y="1836230"/>
            <a:ext cx="5220653" cy="38637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4547-6668-446D-AE35-42D52F179AC3}" type="datetime1">
              <a:rPr lang="nb-NO" smtClean="0"/>
              <a:t>18.03.2025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pic>
        <p:nvPicPr>
          <p:cNvPr id="10" name="Grafikk 9">
            <a:extLst>
              <a:ext uri="{FF2B5EF4-FFF2-40B4-BE49-F238E27FC236}">
                <a16:creationId xmlns:a16="http://schemas.microsoft.com/office/drawing/2014/main" id="{2E1BD595-4566-4F05-80F0-342C53DE9D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124" y="5924018"/>
            <a:ext cx="1800000" cy="47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303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 /m bom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90125" y="1800225"/>
            <a:ext cx="4896612" cy="369332"/>
          </a:xfrm>
        </p:spPr>
        <p:txBody>
          <a:bodyPr anchor="t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66083" y="2169557"/>
            <a:ext cx="5220653" cy="353037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570822" y="1800225"/>
            <a:ext cx="4896612" cy="369332"/>
          </a:xfrm>
        </p:spPr>
        <p:txBody>
          <a:bodyPr anchor="t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246781" y="2169557"/>
            <a:ext cx="5220653" cy="353037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284-A830-4B27-957B-17FADC201AE6}" type="datetime1">
              <a:rPr lang="nb-NO" smtClean="0"/>
              <a:t>18.03.2025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0FDD0DF0-6E8E-4F30-81C9-678E8DB3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0DAA660F-B7B6-4154-BF6F-6388FFF2E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41193" y="316840"/>
            <a:ext cx="1602000" cy="1602000"/>
          </a:xfrm>
          <a:prstGeom prst="ellipse">
            <a:avLst/>
          </a:prstGeom>
          <a:solidFill>
            <a:schemeClr val="accent2"/>
          </a:solidFill>
        </p:spPr>
        <p:txBody>
          <a:bodyPr lIns="54000" tIns="54000" rIns="54000" bIns="54000" anchor="ctr"/>
          <a:lstStyle>
            <a:lvl1pPr marL="0" indent="0" algn="ctr">
              <a:spcBef>
                <a:spcPts val="0"/>
              </a:spcBef>
              <a:buNone/>
              <a:defRPr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084663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90125" y="1800225"/>
            <a:ext cx="4896612" cy="369332"/>
          </a:xfrm>
        </p:spPr>
        <p:txBody>
          <a:bodyPr anchor="t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66083" y="2169557"/>
            <a:ext cx="5220653" cy="353037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C721-1AC8-4A45-8B60-F7A81DB23CCE}" type="datetime1">
              <a:rPr lang="nb-NO" smtClean="0"/>
              <a:t>18.03.2025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0FDD0DF0-6E8E-4F30-81C9-678E8DB3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7BFBE8B1-0F12-4458-863C-87AB57EB7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0822" y="1800225"/>
            <a:ext cx="4896612" cy="369332"/>
          </a:xfrm>
        </p:spPr>
        <p:txBody>
          <a:bodyPr anchor="t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Plassholder for innhold 5">
            <a:extLst>
              <a:ext uri="{FF2B5EF4-FFF2-40B4-BE49-F238E27FC236}">
                <a16:creationId xmlns:a16="http://schemas.microsoft.com/office/drawing/2014/main" id="{60516847-3734-44B6-A6FD-62EEE41B4B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781" y="2169557"/>
            <a:ext cx="5220653" cy="353037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90670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menligning Dus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9FE11778-49D7-4221-9566-8B3B4B7248E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90125" y="1800225"/>
            <a:ext cx="4896612" cy="369332"/>
          </a:xfrm>
        </p:spPr>
        <p:txBody>
          <a:bodyPr anchor="t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66083" y="2169557"/>
            <a:ext cx="5220653" cy="353037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5EF5-7314-4149-9FE4-F41E3FB19219}" type="datetime1">
              <a:rPr lang="nb-NO" smtClean="0"/>
              <a:t>18.03.2025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0FDD0DF0-6E8E-4F30-81C9-678E8DB3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3" name="Plassholder for tekst 4">
            <a:extLst>
              <a:ext uri="{FF2B5EF4-FFF2-40B4-BE49-F238E27FC236}">
                <a16:creationId xmlns:a16="http://schemas.microsoft.com/office/drawing/2014/main" id="{B059A276-C84A-48D2-A9AA-4FE1D795A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0822" y="1800225"/>
            <a:ext cx="4896612" cy="369332"/>
          </a:xfrm>
        </p:spPr>
        <p:txBody>
          <a:bodyPr anchor="t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Plassholder for innhold 5">
            <a:extLst>
              <a:ext uri="{FF2B5EF4-FFF2-40B4-BE49-F238E27FC236}">
                <a16:creationId xmlns:a16="http://schemas.microsoft.com/office/drawing/2014/main" id="{9BA1C225-E26C-4C69-B219-60339250F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781" y="2169557"/>
            <a:ext cx="5220653" cy="353037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5" name="Grafikk 14">
            <a:extLst>
              <a:ext uri="{FF2B5EF4-FFF2-40B4-BE49-F238E27FC236}">
                <a16:creationId xmlns:a16="http://schemas.microsoft.com/office/drawing/2014/main" id="{16C3C794-A597-4ABE-9422-E46089652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124" y="5924018"/>
            <a:ext cx="1800000" cy="47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53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menligning Pap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9FE11778-49D7-4221-9566-8B3B4B7248E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8F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90125" y="1800225"/>
            <a:ext cx="4896612" cy="369332"/>
          </a:xfrm>
        </p:spPr>
        <p:txBody>
          <a:bodyPr anchor="t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66083" y="2169557"/>
            <a:ext cx="5220653" cy="353037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DD5D-81F8-4752-B368-4C78427B0514}" type="datetime1">
              <a:rPr lang="nb-NO" smtClean="0"/>
              <a:t>18.03.2025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0FDD0DF0-6E8E-4F30-81C9-678E8DB3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3" name="Plassholder for tekst 4">
            <a:extLst>
              <a:ext uri="{FF2B5EF4-FFF2-40B4-BE49-F238E27FC236}">
                <a16:creationId xmlns:a16="http://schemas.microsoft.com/office/drawing/2014/main" id="{B059A276-C84A-48D2-A9AA-4FE1D795A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0822" y="1800225"/>
            <a:ext cx="4896612" cy="369332"/>
          </a:xfrm>
        </p:spPr>
        <p:txBody>
          <a:bodyPr anchor="t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Plassholder for innhold 5">
            <a:extLst>
              <a:ext uri="{FF2B5EF4-FFF2-40B4-BE49-F238E27FC236}">
                <a16:creationId xmlns:a16="http://schemas.microsoft.com/office/drawing/2014/main" id="{9BA1C225-E26C-4C69-B219-60339250F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781" y="2169557"/>
            <a:ext cx="5220653" cy="353037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5" name="Grafikk 14">
            <a:extLst>
              <a:ext uri="{FF2B5EF4-FFF2-40B4-BE49-F238E27FC236}">
                <a16:creationId xmlns:a16="http://schemas.microsoft.com/office/drawing/2014/main" id="{D9C72063-271C-45D9-AFF0-7B8235235B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124" y="5924018"/>
            <a:ext cx="1800000" cy="47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990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Orans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24C5F0B-5890-4085-8B0A-40EA2F6CC21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54214" y="1595441"/>
            <a:ext cx="8764586" cy="249299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fld id="{A689688B-000D-45D4-8E95-A76DC08957F5}" type="datetime1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B008D135-CD44-4256-BE68-9F3A44027E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1307" y="5922740"/>
            <a:ext cx="1800000" cy="47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1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Blå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24C5F0B-5890-4085-8B0A-40EA2F6CC21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54214" y="1595441"/>
            <a:ext cx="8764586" cy="2492990"/>
          </a:xfrm>
        </p:spPr>
        <p:txBody>
          <a:bodyPr anchor="t">
            <a:normAutofit/>
          </a:bodyPr>
          <a:lstStyle>
            <a:lvl1pPr>
              <a:defRPr sz="5400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fld id="{593E53F4-6CDE-4BF9-91F0-7E2FEB715FE6}" type="datetime1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24CDCAF4-6EDF-4587-9302-34675743B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1307" y="5922740"/>
            <a:ext cx="1800000" cy="47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3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stilt tekst Dus blå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24C5F0B-5890-4085-8B0A-40EA2F6CC21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13707" y="3013502"/>
            <a:ext cx="8764586" cy="830997"/>
          </a:xfrm>
        </p:spPr>
        <p:txBody>
          <a:bodyPr anchor="ctr">
            <a:spAutoFit/>
          </a:bodyPr>
          <a:lstStyle>
            <a:lvl1pPr algn="ctr"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72893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7F290FA9-1030-4D89-BAA9-29A19BF717A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543A96A-D531-47BA-83FD-509C9593D920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00113" y="1008125"/>
            <a:ext cx="4500563" cy="1569963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531B32D9-24BC-40B7-9C1D-3BF28B7D22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0113" y="6101906"/>
            <a:ext cx="2197099" cy="246221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nb-NO"/>
              <a:t>Dato</a:t>
            </a:r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081C8E33-9953-446A-BE04-66A451E432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68107" y="1465519"/>
            <a:ext cx="2976881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9652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stilt tekst Pap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124C5F0B-5890-4085-8B0A-40EA2F6CC21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8F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13707" y="3013502"/>
            <a:ext cx="8764586" cy="830997"/>
          </a:xfrm>
        </p:spPr>
        <p:txBody>
          <a:bodyPr anchor="ctr">
            <a:spAutoFit/>
          </a:bodyPr>
          <a:lstStyle>
            <a:lvl1pPr algn="ctr"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15174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/m bakgrunn Dus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23E32B9C-62FE-41A4-9593-97E9C6510B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36"/>
          </a:xfrm>
          <a:prstGeom prst="rect">
            <a:avLst/>
          </a:prstGeom>
        </p:spPr>
      </p:pic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F044-CFF6-4F29-A9FC-4646E54E025A}" type="datetime1">
              <a:rPr lang="nb-NO" smtClean="0"/>
              <a:t>18.03.2025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95424E3-AF75-4351-9C85-691B13A0C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707" y="3013502"/>
            <a:ext cx="8764586" cy="830997"/>
          </a:xfrm>
        </p:spPr>
        <p:txBody>
          <a:bodyPr anchor="ctr">
            <a:spAutoFit/>
          </a:bodyPr>
          <a:lstStyle>
            <a:lvl1pPr algn="ctr"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180385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/m bakgrun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1B976D75-E5F0-4F2F-851C-B32FF8362A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77" cy="6854966"/>
          </a:xfrm>
          <a:prstGeom prst="rect">
            <a:avLst/>
          </a:prstGeom>
        </p:spPr>
      </p:pic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6470-380B-4C1F-BCBB-1828359530A0}" type="datetime1">
              <a:rPr lang="nb-NO" smtClean="0"/>
              <a:t>18.03.2025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68B190C1-DC7F-4684-A4DD-3F38331F6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707" y="3013502"/>
            <a:ext cx="8764586" cy="830997"/>
          </a:xfrm>
        </p:spPr>
        <p:txBody>
          <a:bodyPr anchor="ctr">
            <a:spAutoFit/>
          </a:bodyPr>
          <a:lstStyle>
            <a:lvl1pPr algn="ctr"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736845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/m bakgrunn Pap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4BDD5108-ED42-43C3-8B64-D93EB83291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482"/>
          </a:xfrm>
          <a:prstGeom prst="rect">
            <a:avLst/>
          </a:prstGeom>
        </p:spPr>
      </p:pic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8BC6-DDBF-40E7-AB42-958427F940C1}" type="datetime1">
              <a:rPr lang="nb-NO" smtClean="0"/>
              <a:t>18.03.2025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B3C0CE6A-0114-4929-B0B4-0A534FAC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707" y="3013502"/>
            <a:ext cx="8764586" cy="830997"/>
          </a:xfrm>
        </p:spPr>
        <p:txBody>
          <a:bodyPr anchor="ctr">
            <a:spAutoFit/>
          </a:bodyPr>
          <a:lstStyle>
            <a:lvl1pPr algn="ctr"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157164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93F4-5DCB-41A2-81FF-F71DF3914EDE}" type="datetime1">
              <a:rPr lang="nb-NO" smtClean="0"/>
              <a:t>18.03.2025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80477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344A-40D3-46C0-AFDA-FD772B637D9D}" type="datetime1">
              <a:rPr lang="nb-NO" smtClean="0"/>
              <a:t>18.03.2025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840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0B01F5-920D-407C-903E-872C5C9E5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377006D-30AE-49B9-96EE-6B4450947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C99696-15F0-432A-A2B9-9A954E04A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AF15-6F3C-4480-B8BD-32075FA5B887}" type="datetime1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658BB2-F373-409C-835D-F7106624D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03DC05A-3660-4E43-BC51-727B2ADA4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326F-E85B-47F3-A48E-5F7BD39CA7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995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90124" y="792225"/>
            <a:ext cx="10211752" cy="2308324"/>
          </a:xfrm>
        </p:spPr>
        <p:txBody>
          <a:bodyPr wrap="square" anchor="t">
            <a:normAutofit/>
          </a:bodyPr>
          <a:lstStyle>
            <a:lvl1pPr algn="l">
              <a:defRPr sz="5000" b="1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531B32D9-24BC-40B7-9C1D-3BF28B7D22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04777" y="5942664"/>
            <a:ext cx="2197099" cy="246221"/>
          </a:xfrm>
        </p:spPr>
        <p:txBody>
          <a:bodyPr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nb-NO"/>
              <a:t>Dato</a:t>
            </a:r>
          </a:p>
        </p:txBody>
      </p:sp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3ADA0F73-B26E-4173-B8C3-C818730F9850}"/>
              </a:ext>
            </a:extLst>
          </p:cNvPr>
          <p:cNvCxnSpPr>
            <a:cxnSpLocks/>
          </p:cNvCxnSpPr>
          <p:nvPr userDrawn="1"/>
        </p:nvCxnSpPr>
        <p:spPr>
          <a:xfrm>
            <a:off x="990124" y="5283200"/>
            <a:ext cx="10211752" cy="127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93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/m bom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63C3-8EE0-4C80-8864-D49D6208E073}" type="datetime1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8805FF2-FAA8-48E7-9720-CFA9BE5CE0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41193" y="316840"/>
            <a:ext cx="1602000" cy="1602000"/>
          </a:xfrm>
          <a:prstGeom prst="ellipse">
            <a:avLst/>
          </a:prstGeom>
          <a:solidFill>
            <a:schemeClr val="accent2"/>
          </a:solidFill>
        </p:spPr>
        <p:txBody>
          <a:bodyPr lIns="54000" tIns="54000" rIns="54000" bIns="54000" anchor="ctr"/>
          <a:lstStyle>
            <a:lvl1pPr marL="0" indent="0" algn="ctr">
              <a:spcBef>
                <a:spcPts val="0"/>
              </a:spcBef>
              <a:buNone/>
              <a:defRPr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21255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494-E926-4954-9755-65A94F282AE5}" type="datetime1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877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dus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EAC5EBC6-73B1-4422-A71A-32E32633270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E116-0965-45C3-8A38-19BB6D06D1CD}" type="datetime1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pic>
        <p:nvPicPr>
          <p:cNvPr id="10" name="Grafikk 9">
            <a:extLst>
              <a:ext uri="{FF2B5EF4-FFF2-40B4-BE49-F238E27FC236}">
                <a16:creationId xmlns:a16="http://schemas.microsoft.com/office/drawing/2014/main" id="{42542A2F-31B2-4EE8-AC89-4D058F21D2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124" y="5924018"/>
            <a:ext cx="1800000" cy="47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58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Pap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EAC5EBC6-73B1-4422-A71A-32E32633270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8F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A921-91D0-4AD5-BD0A-B72799C8135A}" type="datetime1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084A9D0D-9B10-46CD-801E-620932B4C2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124" y="5924018"/>
            <a:ext cx="1800000" cy="47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68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990124" y="737076"/>
            <a:ext cx="4284535" cy="738664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Legg til tittel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917341" y="666083"/>
            <a:ext cx="4608576" cy="514864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1F9D-F729-43C3-AC5F-1C734B55A52B}" type="datetime1">
              <a:rPr lang="nb-NO" smtClean="0"/>
              <a:t>18.03.2025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D95937F1-56DD-4838-853C-A6865BB398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6083" y="1836234"/>
            <a:ext cx="4608576" cy="386370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286F6E06-8217-48D1-A83F-B9EEEE27C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17340" y="5966879"/>
            <a:ext cx="4608576" cy="153888"/>
          </a:xfrm>
        </p:spPr>
        <p:txBody>
          <a:bodyPr>
            <a:normAutofit/>
          </a:bodyPr>
          <a:lstStyle>
            <a:lvl1pPr marL="0" indent="0" algn="r">
              <a:buNone/>
              <a:defRPr sz="1000"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/>
              <a:t>Kildetekst</a:t>
            </a:r>
          </a:p>
        </p:txBody>
      </p:sp>
    </p:spTree>
    <p:extLst>
      <p:ext uri="{BB962C8B-B14F-4D97-AF65-F5344CB8AC3E}">
        <p14:creationId xmlns:p14="http://schemas.microsoft.com/office/powerpoint/2010/main" val="73928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/m bom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0125" y="737076"/>
            <a:ext cx="8281035" cy="738664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66083" y="1836231"/>
            <a:ext cx="5220653" cy="38637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44999" y="1836230"/>
            <a:ext cx="5220653" cy="38637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D240-1100-4431-8C6B-726B2015D7D3}" type="datetime1">
              <a:rPr lang="nb-NO" smtClean="0"/>
              <a:t>18.03.2025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8C2A15F9-279C-4657-B94E-4B86BDD9F5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41193" y="316840"/>
            <a:ext cx="1602000" cy="1602000"/>
          </a:xfrm>
          <a:prstGeom prst="ellipse">
            <a:avLst/>
          </a:prstGeom>
          <a:solidFill>
            <a:schemeClr val="accent2"/>
          </a:solidFill>
        </p:spPr>
        <p:txBody>
          <a:bodyPr lIns="54000" tIns="54000" rIns="54000" bIns="54000" anchor="ctr"/>
          <a:lstStyle>
            <a:lvl1pPr marL="0" indent="0" algn="ctr">
              <a:spcBef>
                <a:spcPts val="0"/>
              </a:spcBef>
              <a:buNone/>
              <a:defRPr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21327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4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990124" y="737076"/>
            <a:ext cx="8281035" cy="73866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66083" y="1836230"/>
            <a:ext cx="8605076" cy="386370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Undertittel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722680" y="6415802"/>
            <a:ext cx="1078061" cy="246221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fld id="{416511C3-678C-44A5-B263-9497B9B1105D}" type="datetime1">
              <a:rPr lang="nb-NO" smtClean="0"/>
              <a:t>18.03.2025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34522" y="6446579"/>
            <a:ext cx="7443537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911840" y="6446579"/>
            <a:ext cx="441959" cy="18466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0" name="Grafikk 9" hidden="1">
            <a:extLst>
              <a:ext uri="{FF2B5EF4-FFF2-40B4-BE49-F238E27FC236}">
                <a16:creationId xmlns:a16="http://schemas.microsoft.com/office/drawing/2014/main" id="{BBB35C0B-ABC7-4843-8DA5-C696CF151107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990124" y="5911245"/>
            <a:ext cx="1520972" cy="720000"/>
          </a:xfrm>
          <a:prstGeom prst="rect">
            <a:avLst/>
          </a:prstGeom>
        </p:spPr>
      </p:pic>
      <p:pic>
        <p:nvPicPr>
          <p:cNvPr id="8" name="Grafikk 7" hidden="1">
            <a:extLst>
              <a:ext uri="{FF2B5EF4-FFF2-40B4-BE49-F238E27FC236}">
                <a16:creationId xmlns:a16="http://schemas.microsoft.com/office/drawing/2014/main" id="{62D57249-58E7-4D5F-8D93-7C549D4A1082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990124" y="5924017"/>
            <a:ext cx="2543175" cy="666750"/>
          </a:xfrm>
          <a:prstGeom prst="rect">
            <a:avLst/>
          </a:prstGeom>
        </p:spPr>
      </p:pic>
      <p:pic>
        <p:nvPicPr>
          <p:cNvPr id="9" name="Grafikk 8">
            <a:extLst>
              <a:ext uri="{FF2B5EF4-FFF2-40B4-BE49-F238E27FC236}">
                <a16:creationId xmlns:a16="http://schemas.microsoft.com/office/drawing/2014/main" id="{B0940581-4906-4E28-917B-2A12165165DC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990124" y="5924018"/>
            <a:ext cx="1800000" cy="47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5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60" r:id="rId5"/>
    <p:sldLayoutId id="2147483663" r:id="rId6"/>
    <p:sldLayoutId id="2147483666" r:id="rId7"/>
    <p:sldLayoutId id="2147483658" r:id="rId8"/>
    <p:sldLayoutId id="2147483652" r:id="rId9"/>
    <p:sldLayoutId id="2147483661" r:id="rId10"/>
    <p:sldLayoutId id="2147483664" r:id="rId11"/>
    <p:sldLayoutId id="2147483667" r:id="rId12"/>
    <p:sldLayoutId id="2147483653" r:id="rId13"/>
    <p:sldLayoutId id="2147483662" r:id="rId14"/>
    <p:sldLayoutId id="2147483665" r:id="rId15"/>
    <p:sldLayoutId id="2147483668" r:id="rId16"/>
    <p:sldLayoutId id="2147483651" r:id="rId17"/>
    <p:sldLayoutId id="2147483659" r:id="rId18"/>
    <p:sldLayoutId id="2147483669" r:id="rId19"/>
    <p:sldLayoutId id="2147483670" r:id="rId20"/>
    <p:sldLayoutId id="2147483671" r:id="rId21"/>
    <p:sldLayoutId id="2147483673" r:id="rId22"/>
    <p:sldLayoutId id="2147483672" r:id="rId23"/>
    <p:sldLayoutId id="2147483654" r:id="rId24"/>
    <p:sldLayoutId id="2147483655" r:id="rId25"/>
    <p:sldLayoutId id="2147483691" r:id="rId2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24000" indent="-32400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40000"/>
        <a:buFont typeface="Georgia" panose="02040502050405020303" pitchFamily="18" charset="0"/>
        <a:buChar char="●"/>
        <a:defRPr sz="2000" b="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24000" indent="-324000" algn="l" defTabSz="914400" rtl="0" eaLnBrk="1" latinLnBrk="0" hangingPunct="1">
        <a:lnSpc>
          <a:spcPct val="100000"/>
        </a:lnSpc>
        <a:spcBef>
          <a:spcPts val="200"/>
        </a:spcBef>
        <a:spcAft>
          <a:spcPts val="0"/>
        </a:spcAft>
        <a:buFont typeface="Arial" panose="020B0604020202020204" pitchFamily="34" charset="0"/>
        <a:buChar char="​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0068" indent="-216027" algn="l" defTabSz="914400" rtl="0" eaLnBrk="1" latinLnBrk="0" hangingPunct="1">
        <a:lnSpc>
          <a:spcPct val="100000"/>
        </a:lnSpc>
        <a:spcBef>
          <a:spcPts val="200"/>
        </a:spcBef>
        <a:buClr>
          <a:schemeClr val="accent2"/>
        </a:buClr>
        <a:buFont typeface="Georgia" panose="02040502050405020303" pitchFamily="18" charset="0"/>
        <a:buChar char="●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6094" indent="-216027" algn="l" defTabSz="914400" rtl="0" eaLnBrk="1" latinLnBrk="0" hangingPunct="1">
        <a:lnSpc>
          <a:spcPct val="100000"/>
        </a:lnSpc>
        <a:spcBef>
          <a:spcPts val="200"/>
        </a:spcBef>
        <a:buClr>
          <a:schemeClr val="accent2"/>
        </a:buClr>
        <a:buFont typeface="Georgia" panose="02040502050405020303" pitchFamily="18" charset="0"/>
        <a:buChar char="●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72122" indent="-216027" algn="l" defTabSz="914400" rtl="0" eaLnBrk="1" latinLnBrk="0" hangingPunct="1">
        <a:lnSpc>
          <a:spcPct val="100000"/>
        </a:lnSpc>
        <a:spcBef>
          <a:spcPts val="200"/>
        </a:spcBef>
        <a:buClr>
          <a:schemeClr val="accent2"/>
        </a:buClr>
        <a:buFont typeface="Georgia" panose="02040502050405020303" pitchFamily="18" charset="0"/>
        <a:buChar char="●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8052228-C331-820C-6049-85363BAFE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241" y="5137150"/>
            <a:ext cx="5946327" cy="997196"/>
          </a:xfrm>
        </p:spPr>
        <p:txBody>
          <a:bodyPr>
            <a:normAutofit/>
          </a:bodyPr>
          <a:lstStyle/>
          <a:p>
            <a:r>
              <a:rPr lang="en-US" dirty="0"/>
              <a:t>Tariffkonferanse Juristforbundet 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6F42158-5AB8-96A5-E60E-17C3EEB58A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7. mars 2025</a:t>
            </a:r>
          </a:p>
        </p:txBody>
      </p:sp>
    </p:spTree>
    <p:extLst>
      <p:ext uri="{BB962C8B-B14F-4D97-AF65-F5344CB8AC3E}">
        <p14:creationId xmlns:p14="http://schemas.microsoft.com/office/powerpoint/2010/main" val="3134422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A2AEDE-74FA-DF3E-69BC-AF786A2BA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Lønnsvekst, glidning og overheng i staten 2024 under ulike forutsetninger. </a:t>
            </a:r>
            <a:br>
              <a:rPr lang="nb-NO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nb-NO" sz="280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0AD666-8AB9-06E9-7461-819BECD80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823" y="1836230"/>
            <a:ext cx="8203336" cy="386370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Staten samlet: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Årslønnsvekst			5,4 prosent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Glidning				1,2 prosent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Overheng inn i 2025		1,4 prosent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Staten uten forsvaret: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Årslønnsvekst			4,9 prosent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Glidning				0,7 prosent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Overheng inn i 2025		1,5 prosent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FB3262C-2D21-1422-6F2D-2D5A30251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8968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955E66-A154-868C-36B7-BA592903C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nb-NO" sz="2800" b="1" i="0" u="none" strike="noStrike" kern="100" cap="none" spc="0" normalizeH="0" baseline="0" noProof="0">
                <a:ln>
                  <a:noFill/>
                </a:ln>
                <a:solidFill>
                  <a:srgbClr val="26268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Lønnsvekst, glidning og overheng i staten 2024 under ulike forutsetninger.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6F017A-046C-C6F9-966A-A418F392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411" y="1836230"/>
            <a:ext cx="8221747" cy="386370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Akademikerne og Unio sin avtale:</a:t>
            </a:r>
            <a:endParaRPr lang="nb-NO" sz="6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Årslønnsvekst			4,9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Glidning				0,8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Overheng inn i 2025			1,6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 Stat og YS Stat sin avtale:</a:t>
            </a:r>
            <a:endParaRPr lang="nb-NO" sz="6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Årslønnsvekst			6,1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Glidning				1,8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Overheng inn i 2025			1,3 prosent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E289A3-51B6-5093-83CF-109FECF1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151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4DB077-6294-FD22-BF00-35E65D160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nb-NO" sz="2500" b="1" i="0" u="none" strike="noStrike" kern="100" cap="none" spc="0" normalizeH="0" baseline="0" noProof="0">
                <a:ln>
                  <a:noFill/>
                </a:ln>
                <a:solidFill>
                  <a:srgbClr val="26268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Lønnsvekst, glidning og overheng i staten 2024 under ulike forutsetninger.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EB477BB-70B3-FC74-9652-C343AD70C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123" y="1836230"/>
            <a:ext cx="8281035" cy="386370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Akademikerne og Unio sin avtale uten forsvaret:</a:t>
            </a:r>
            <a:endParaRPr lang="nb-NO" sz="6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Årslønnsvekst		4,9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Glidning			0,8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Overheng inn i 2025		1,7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nb-NO" sz="6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 Stat og YS Stat sin avtale uten forsvaret:</a:t>
            </a:r>
            <a:endParaRPr lang="nb-NO" sz="6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Årslønnsvekst		5,1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Glidning			0,6 prosent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6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Overheng inn i 2025		1,3 prosent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0A68392-CD68-40B5-FEFC-F9C797077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3073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549214-07E4-0680-3528-16725BA2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z="2300" b="1" i="0" u="none" strike="noStrike" kern="100" cap="none" spc="0" normalizeH="0" baseline="0" noProof="0">
                <a:ln>
                  <a:noFill/>
                </a:ln>
                <a:solidFill>
                  <a:srgbClr val="26268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Lønnsvekst, glidning og overheng i staten 2024 under ulike forutsetninger.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B773AEC-B301-CB55-54B5-2768748CA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685" y="1836230"/>
            <a:ext cx="8209473" cy="3863705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Akademikerne og Unio sin avtale – dersom virkningstidspunktet var 1. mai: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Årslønnsvekst			5,1 prosent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Glidning				0,7 prosent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Overheng inn i 2025		1,4 prosent</a:t>
            </a:r>
            <a:endParaRPr lang="nb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9FCE37A-F75E-128E-0DE0-7FECDEDE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61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6376D6-D5E0-1422-C6F8-E4D5EA5D5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Glidning og overheng – forklar </a:t>
            </a:r>
            <a:r>
              <a:rPr lang="nb-NO" sz="3200" dirty="0" err="1"/>
              <a:t>værsåsnill</a:t>
            </a:r>
            <a:r>
              <a:rPr lang="nb-NO" sz="3200" dirty="0"/>
              <a:t>!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2A754C-FD25-77C5-D6F3-DF903A580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/>
              <a:t>Rammen for oppgjøret:</a:t>
            </a:r>
          </a:p>
          <a:p>
            <a:pPr lvl="1"/>
            <a:endParaRPr lang="nb-NO" sz="2800" dirty="0"/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b-NO" sz="2400" dirty="0"/>
              <a:t>Overheng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b-NO" sz="2400" dirty="0"/>
              <a:t>Tarifftillegg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b-NO" sz="2400" dirty="0"/>
              <a:t>Glidning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B4F6AA2-7B1F-C878-5ADA-765254B32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016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D88334-F15B-E774-C265-F65CC0830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Overheng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431AB3-9AC1-3366-4684-FBF28766D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0" i="0" dirty="0">
                <a:solidFill>
                  <a:srgbClr val="222274"/>
                </a:solidFill>
                <a:effectLst/>
                <a:latin typeface="Lyon-Text-Regular"/>
              </a:rPr>
              <a:t>Betegnelse på forskjellen mellom gjennomsnittslønn i et kalenderår og lønnsnivået ved utgangen av året. </a:t>
            </a:r>
          </a:p>
          <a:p>
            <a:pPr marL="0" indent="0">
              <a:buNone/>
            </a:pPr>
            <a:r>
              <a:rPr lang="nb-NO" b="0" i="0" dirty="0">
                <a:solidFill>
                  <a:srgbClr val="222274"/>
                </a:solidFill>
                <a:effectLst/>
                <a:latin typeface="Lyon-Text-Regular"/>
              </a:rPr>
              <a:t>Hvis alle lønnstillegg ble gitt med virkning fra 1. januar, ville lønnsoverhenget per definisjon være null. </a:t>
            </a:r>
          </a:p>
          <a:p>
            <a:pPr marL="0" indent="0">
              <a:buNone/>
            </a:pPr>
            <a:r>
              <a:rPr lang="nb-NO" b="0" i="0" dirty="0">
                <a:solidFill>
                  <a:srgbClr val="222274"/>
                </a:solidFill>
                <a:effectLst/>
                <a:latin typeface="Lyon-Text-Regular"/>
              </a:rPr>
              <a:t>Lønnstillegg som gis sent på året, fører til større overheng enn tillegg som gis tidlig på året. </a:t>
            </a:r>
          </a:p>
          <a:p>
            <a:pPr marL="0" indent="0">
              <a:buNone/>
            </a:pPr>
            <a:r>
              <a:rPr lang="nb-NO" b="0" i="0" dirty="0">
                <a:solidFill>
                  <a:srgbClr val="222274"/>
                </a:solidFill>
                <a:effectLst/>
                <a:latin typeface="Lyon-Text-Regular"/>
              </a:rPr>
              <a:t>Størrelsen på overhenget kan variere betydelig, både fra sektor til sektor og fra år til år.</a:t>
            </a: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6DCF13D-1594-3B7A-95D5-7BB6C5CE7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52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4DD6A3-1048-3AA1-1F0D-A8B04217D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Overheng – noen eksempler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B3004EC-EA1A-405F-5C91-A42D9913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Kari har en årslønn på kr. 600 000,-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1. juli 2024 får Kari kr. 50 000,- i lønnstillegg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31. desember har Kari da en årslønn på kr. 650 000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Gjennomsnittslønnen for Kari i 2024 er kr. 625 000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I 2025 får ikke Kari noe lønnstillegg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Gjennomsnittslønnen til Kari i 2025 er kr. 650 000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Overhenget for Kari inn i 2025 er da kr. 25 000</a:t>
            </a:r>
          </a:p>
          <a:p>
            <a:pPr marL="0" indent="0">
              <a:buNone/>
            </a:pPr>
            <a:endParaRPr lang="nb-NO" dirty="0"/>
          </a:p>
          <a:p>
            <a:pPr marL="457200" indent="-457200">
              <a:buAutoNum type="arabicPeriod"/>
            </a:pP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5212A63-4540-A6B8-5075-72D20AF2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91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67D895-3CCA-B352-1F4B-3F6D50D5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Overheng – noen eksempler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AFD073-B182-5D40-7442-198AAAC64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Sentrale parter blir enige om at 6 prosent av lønnsmassen avsettes til kollektive lokale forhandlinger pr. 1 mai.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Det er 8 måneder igjen av året – så hva blir </a:t>
            </a:r>
            <a:r>
              <a:rPr lang="nb-NO" dirty="0" err="1"/>
              <a:t>årsvirkningen</a:t>
            </a:r>
            <a:r>
              <a:rPr lang="nb-NO" dirty="0"/>
              <a:t> av dette?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6*8/12 = 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Overhenget inn i neste år blir da 2 prosent, som fremkommer ved at vi tar 6 prosent, som var avsetningen, og trekker fra </a:t>
            </a:r>
            <a:r>
              <a:rPr lang="nb-NO" dirty="0" err="1"/>
              <a:t>årsvirkningen</a:t>
            </a:r>
            <a:r>
              <a:rPr lang="nb-NO" dirty="0"/>
              <a:t> på 4 prosent.</a:t>
            </a:r>
          </a:p>
          <a:p>
            <a:pPr>
              <a:buFont typeface="Wingdings" panose="05000000000000000000" pitchFamily="2" charset="2"/>
              <a:buChar char="§"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F638283-0DC8-0765-6838-34D1482F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904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F3A75F-3D00-22BE-70D9-A148C8CC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Glidning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53ED2A-2CF2-E3C0-9640-C8002F60D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nb-NO" b="0" i="0" dirty="0">
              <a:solidFill>
                <a:srgbClr val="222274"/>
              </a:solidFill>
              <a:effectLst/>
              <a:latin typeface="Lyon-Text-Regula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b-NO" b="0" i="0" dirty="0">
                <a:solidFill>
                  <a:srgbClr val="222274"/>
                </a:solidFill>
                <a:effectLst/>
                <a:latin typeface="Lyon-Text-Regular"/>
              </a:rPr>
              <a:t>Lønnsutvikling som skyldes andre tillegg enn de som blir avtalt/forhandlet frem som en del av et tariffoppgjør, det vil si differansen mellom avtalte tillegg og målt lønnsvekst i ettertid.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b="0" i="0" dirty="0">
                <a:solidFill>
                  <a:srgbClr val="222274"/>
                </a:solidFill>
                <a:effectLst/>
                <a:latin typeface="Lyon-Text-Regular"/>
              </a:rPr>
              <a:t>Eksempel på glidning kan være lønnstillegg gitt for å beholde ansatte, ansiennitetsopprykk og lønnsendringer som følge av nyansettelser/turnover.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>
                <a:solidFill>
                  <a:srgbClr val="222274"/>
                </a:solidFill>
                <a:latin typeface="Lyon-Text-Regular"/>
              </a:rPr>
              <a:t>Sammenssetningseffekter </a:t>
            </a: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7843563-BC10-ECD9-BCF2-3DACAF48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5327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ECE327-C9C8-F790-C9A5-DF9ECF837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Rammen i oppgjørene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193E388-86C4-FB0D-F38F-BD6E5B78B0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2023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Overheng 	1,3 prosent</a:t>
            </a:r>
          </a:p>
          <a:p>
            <a:pPr marL="0" indent="0">
              <a:buNone/>
            </a:pPr>
            <a:r>
              <a:rPr lang="nb-NO" dirty="0"/>
              <a:t>Tarifftillegg	3,5 prosent (5,3 prosent)</a:t>
            </a:r>
          </a:p>
          <a:p>
            <a:pPr marL="0" indent="0">
              <a:buNone/>
            </a:pPr>
            <a:r>
              <a:rPr lang="nb-NO" dirty="0"/>
              <a:t>Anslått glidning	0,4 prosent</a:t>
            </a:r>
          </a:p>
          <a:p>
            <a:pPr marL="0" indent="0">
              <a:buNone/>
            </a:pPr>
            <a:r>
              <a:rPr lang="nb-NO" b="1" dirty="0"/>
              <a:t>Ramme 		5,2 prosent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67EFFFD-B9A3-D31D-65D9-C667AC914B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2024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Overheng 	2,6 prosent</a:t>
            </a:r>
          </a:p>
          <a:p>
            <a:pPr marL="0" indent="0">
              <a:buNone/>
            </a:pPr>
            <a:r>
              <a:rPr lang="nb-NO" dirty="0"/>
              <a:t>Tarifftillegg	1,8 prosent (2,7 prosent)</a:t>
            </a:r>
          </a:p>
          <a:p>
            <a:pPr marL="0" indent="0">
              <a:buNone/>
            </a:pPr>
            <a:r>
              <a:rPr lang="nb-NO" dirty="0"/>
              <a:t>Anslått glidning	0,8 prosent</a:t>
            </a:r>
          </a:p>
          <a:p>
            <a:pPr marL="0" indent="0">
              <a:buNone/>
            </a:pPr>
            <a:r>
              <a:rPr lang="nb-NO" b="1" dirty="0"/>
              <a:t>Ramme 		5,2 prosent</a:t>
            </a:r>
          </a:p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E84463-6754-0AB1-42EA-9FFFD685F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2176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3C6BB2-173E-5B6D-9B0F-98F668D6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Resultatet i oppgjørene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2EF59D3-83E7-531F-DE81-6EA9CD9A0B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2023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Overheng 	1,3 prosent</a:t>
            </a:r>
          </a:p>
          <a:p>
            <a:pPr marL="0" indent="0">
              <a:buNone/>
            </a:pPr>
            <a:r>
              <a:rPr lang="nb-NO" dirty="0"/>
              <a:t>Tarifftillegg	3,5 prosent (5,3 prosent)</a:t>
            </a:r>
          </a:p>
          <a:p>
            <a:pPr marL="0" indent="0">
              <a:buNone/>
            </a:pPr>
            <a:r>
              <a:rPr lang="nb-NO" dirty="0"/>
              <a:t>Glidning		1,2 prosent</a:t>
            </a:r>
          </a:p>
          <a:p>
            <a:pPr marL="0" indent="0">
              <a:buNone/>
            </a:pPr>
            <a:r>
              <a:rPr lang="nb-NO" b="1" dirty="0"/>
              <a:t>Årslønnsvekst 	6,0 prosent</a:t>
            </a: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B3AF26A-07B1-9C88-5489-39857ED342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2024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Overheng 	2,6 prosent</a:t>
            </a:r>
          </a:p>
          <a:p>
            <a:pPr marL="0" indent="0">
              <a:buNone/>
            </a:pPr>
            <a:r>
              <a:rPr lang="nb-NO" dirty="0"/>
              <a:t>Tarifftillegg	1,6 prosent (2,7 prosent)</a:t>
            </a:r>
          </a:p>
          <a:p>
            <a:pPr marL="0" indent="0">
              <a:buNone/>
            </a:pPr>
            <a:r>
              <a:rPr lang="nb-NO"/>
              <a:t>Glidning		0,8 </a:t>
            </a:r>
            <a:r>
              <a:rPr lang="nb-NO" dirty="0"/>
              <a:t>prosent</a:t>
            </a:r>
          </a:p>
          <a:p>
            <a:pPr marL="0" indent="0">
              <a:buNone/>
            </a:pPr>
            <a:r>
              <a:rPr lang="nb-NO" b="1" dirty="0"/>
              <a:t>Årslønnsvekst 	4,9 prosent</a:t>
            </a:r>
          </a:p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B4301B0-2638-0AE9-BFC7-A174EF52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476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7F67FE-3079-2E43-2C30-6AA39635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Forutsetninger for mellomoppgjøret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7D68467-CB7C-E994-A252-2DAB9BD79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nb-NO" dirty="0"/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Anslag på rammen fra frontfaget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dirty="0"/>
              <a:t>Økonomiske utsikter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dirty="0"/>
              <a:t>Virksomhetenes lønnsomhet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TBUs prisanslag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dirty="0"/>
              <a:t>Anslår veksten i KPI til 2,5 prosent i 2025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dirty="0"/>
              <a:t>Usikkerhet knyttet til valutakurs, energipriser og internasjonal økonomi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Overheng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Antakelser om glidning 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3375B0D-99FD-FB2C-9E9B-B002C76A1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075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kademikerne">
      <a:dk1>
        <a:srgbClr val="26261E"/>
      </a:dk1>
      <a:lt1>
        <a:sysClr val="window" lastClr="FFFFFF"/>
      </a:lt1>
      <a:dk2>
        <a:srgbClr val="828282"/>
      </a:dk2>
      <a:lt2>
        <a:srgbClr val="F8F6F2"/>
      </a:lt2>
      <a:accent1>
        <a:srgbClr val="262682"/>
      </a:accent1>
      <a:accent2>
        <a:srgbClr val="FFB26D"/>
      </a:accent2>
      <a:accent3>
        <a:srgbClr val="3E8F98"/>
      </a:accent3>
      <a:accent4>
        <a:srgbClr val="26261E"/>
      </a:accent4>
      <a:accent5>
        <a:srgbClr val="FCECDE"/>
      </a:accent5>
      <a:accent6>
        <a:srgbClr val="F2F8F8"/>
      </a:accent6>
      <a:hlink>
        <a:srgbClr val="0563C1"/>
      </a:hlink>
      <a:folHlink>
        <a:srgbClr val="954F72"/>
      </a:folHlink>
    </a:clrScheme>
    <a:fontScheme name="Akademikern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_Akademikerne.potx" id="{7FA8DB38-F808-4FFF-B796-DF30D9C54D34}" vid="{E3476EE0-D281-4740-B596-AB51693EB04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52A8DA6E0E8F42ABA7624FBB97C791" ma:contentTypeVersion="15" ma:contentTypeDescription="Opprett et nytt dokument." ma:contentTypeScope="" ma:versionID="a32a8c30814ead9a0dfdacdb51555bbd">
  <xsd:schema xmlns:xsd="http://www.w3.org/2001/XMLSchema" xmlns:xs="http://www.w3.org/2001/XMLSchema" xmlns:p="http://schemas.microsoft.com/office/2006/metadata/properties" xmlns:ns2="387c2cf3-97b9-4867-aa55-7b6706a2c1dd" xmlns:ns3="cb91f666-3f48-4a07-9cfe-8ba1bb5b0ef5" targetNamespace="http://schemas.microsoft.com/office/2006/metadata/properties" ma:root="true" ma:fieldsID="995072925a3377480c4286104444f39b" ns2:_="" ns3:_="">
    <xsd:import namespace="387c2cf3-97b9-4867-aa55-7b6706a2c1dd"/>
    <xsd:import namespace="cb91f666-3f48-4a07-9cfe-8ba1bb5b0e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Location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7c2cf3-97b9-4867-aa55-7b6706a2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0d745bc-ad03-4642-8a44-cd758669ed57}" ma:internalName="TaxCatchAll" ma:showField="CatchAllData" ma:web="387c2cf3-97b9-4867-aa55-7b6706a2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1f666-3f48-4a07-9cfe-8ba1bb5b0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0d67a388-5b98-4fb5-b70e-b280114bbf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87c2cf3-97b9-4867-aa55-7b6706a2c1dd" xsi:nil="true"/>
    <lcf76f155ced4ddcb4097134ff3c332f xmlns="cb91f666-3f48-4a07-9cfe-8ba1bb5b0ef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F00E6D5-96E3-46F2-BDD4-FF4474F0CEBE}">
  <ds:schemaRefs>
    <ds:schemaRef ds:uri="387c2cf3-97b9-4867-aa55-7b6706a2c1dd"/>
    <ds:schemaRef ds:uri="cb91f666-3f48-4a07-9cfe-8ba1bb5b0e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F4B6BD0-4432-488B-8D9F-93209BD6AF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2D9800-572A-4C5A-9596-40975EE977F5}">
  <ds:schemaRefs>
    <ds:schemaRef ds:uri="http://schemas.microsoft.com/office/2006/metadata/properties"/>
    <ds:schemaRef ds:uri="http://schemas.openxmlformats.org/package/2006/metadata/core-properties"/>
    <ds:schemaRef ds:uri="387c2cf3-97b9-4867-aa55-7b6706a2c1dd"/>
    <ds:schemaRef ds:uri="http://purl.org/dc/dcmitype/"/>
    <ds:schemaRef ds:uri="http://www.w3.org/XML/1998/namespace"/>
    <ds:schemaRef ds:uri="cb91f666-3f48-4a07-9cfe-8ba1bb5b0ef5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705</Words>
  <Application>Microsoft Office PowerPoint</Application>
  <PresentationFormat>Widescreen</PresentationFormat>
  <Paragraphs>125</Paragraphs>
  <Slides>13</Slides>
  <Notes>13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21" baseType="lpstr">
      <vt:lpstr>Aptos</vt:lpstr>
      <vt:lpstr>Arial</vt:lpstr>
      <vt:lpstr>Calibri</vt:lpstr>
      <vt:lpstr>Georgia</vt:lpstr>
      <vt:lpstr>Lyon-Text-Regular</vt:lpstr>
      <vt:lpstr>Times New Roman</vt:lpstr>
      <vt:lpstr>Wingdings</vt:lpstr>
      <vt:lpstr>Office-tema</vt:lpstr>
      <vt:lpstr>Tariffkonferanse Juristforbundet  </vt:lpstr>
      <vt:lpstr>Glidning og overheng – forklar værsåsnill! </vt:lpstr>
      <vt:lpstr>Overheng </vt:lpstr>
      <vt:lpstr>Overheng – noen eksempler</vt:lpstr>
      <vt:lpstr>Overheng – noen eksempler</vt:lpstr>
      <vt:lpstr>Glidning</vt:lpstr>
      <vt:lpstr>Rammen i oppgjørene</vt:lpstr>
      <vt:lpstr>Resultatet i oppgjørene</vt:lpstr>
      <vt:lpstr>Forutsetninger for mellomoppgjøret </vt:lpstr>
      <vt:lpstr>Lønnsvekst, glidning og overheng i staten 2024 under ulike forutsetninger.  </vt:lpstr>
      <vt:lpstr>Lønnsvekst, glidning og overheng i staten 2024 under ulike forutsetninger.</vt:lpstr>
      <vt:lpstr>Lønnsvekst, glidning og overheng i staten 2024 under ulike forutsetninger.</vt:lpstr>
      <vt:lpstr>Lønnsvekst, glidning og overheng i staten 2024 under ulike forutsetninger.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Anette Bjørlin Basma</dc:creator>
  <cp:lastModifiedBy>Atle Gullestad</cp:lastModifiedBy>
  <cp:revision>1</cp:revision>
  <cp:lastPrinted>2025-03-06T11:09:39Z</cp:lastPrinted>
  <dcterms:created xsi:type="dcterms:W3CDTF">2022-03-23T14:22:19Z</dcterms:created>
  <dcterms:modified xsi:type="dcterms:W3CDTF">2025-03-18T11:42:37Z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0x0101000E52A8DA6E0E8F42ABA7624FBB97C791</vt:lpwstr>
  </property>
  <property fmtid="{D5CDD505-2E9C-101B-9397-08002B2CF9AE}" pid="3" name="MediaServiceImageTags">
    <vt:lpwstr/>
  </property>
</Properties>
</file>